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A2FF0-F444-4258-A4C7-5BB5CCA428BA}" v="5" dt="2025-12-12T17:34:19.992"/>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xter Melton" userId="f58296d81f3872af" providerId="LiveId" clId="{FDBC2FF3-904E-4329-9C5B-F81EA2C0C94C}"/>
    <pc:docChg chg="modSld">
      <pc:chgData name="Dexter Melton" userId="f58296d81f3872af" providerId="LiveId" clId="{FDBC2FF3-904E-4329-9C5B-F81EA2C0C94C}" dt="2025-12-12T17:34:19.990" v="10"/>
      <pc:docMkLst>
        <pc:docMk/>
      </pc:docMkLst>
      <pc:sldChg chg="addSp delSp modSp mod modTransition modAnim">
        <pc:chgData name="Dexter Melton" userId="f58296d81f3872af" providerId="LiveId" clId="{FDBC2FF3-904E-4329-9C5B-F81EA2C0C94C}" dt="2025-12-12T17:34:19.990" v="10"/>
        <pc:sldMkLst>
          <pc:docMk/>
          <pc:sldMk cId="0" sldId="256"/>
        </pc:sldMkLst>
        <pc:picChg chg="add del mod ord">
          <ac:chgData name="Dexter Melton" userId="f58296d81f3872af" providerId="LiveId" clId="{FDBC2FF3-904E-4329-9C5B-F81EA2C0C94C}" dt="2025-12-12T17:23:33.392" v="7"/>
          <ac:picMkLst>
            <pc:docMk/>
            <pc:sldMk cId="0" sldId="256"/>
            <ac:picMk id="4" creationId="{E1EE4FF3-7538-A61A-9048-411A8556CEF3}"/>
          </ac:picMkLst>
        </pc:picChg>
        <pc:picChg chg="add del mod">
          <ac:chgData name="Dexter Melton" userId="f58296d81f3872af" providerId="LiveId" clId="{FDBC2FF3-904E-4329-9C5B-F81EA2C0C94C}" dt="2025-12-12T17:23:29.302" v="6"/>
          <ac:picMkLst>
            <pc:docMk/>
            <pc:sldMk cId="0" sldId="256"/>
            <ac:picMk id="5" creationId="{F47407B5-08C3-143C-B64F-36ADD567DAC7}"/>
          </ac:picMkLst>
        </pc:picChg>
        <pc:picChg chg="add del mod">
          <ac:chgData name="Dexter Melton" userId="f58296d81f3872af" providerId="LiveId" clId="{FDBC2FF3-904E-4329-9C5B-F81EA2C0C94C}" dt="2025-12-12T17:23:45.872" v="9"/>
          <ac:picMkLst>
            <pc:docMk/>
            <pc:sldMk cId="0" sldId="256"/>
            <ac:picMk id="6" creationId="{E93066A1-FA58-20DB-BB23-DC62ECC38065}"/>
          </ac:picMkLst>
        </pc:picChg>
        <pc:picChg chg="add del mod ord">
          <ac:chgData name="Dexter Melton" userId="f58296d81f3872af" providerId="LiveId" clId="{FDBC2FF3-904E-4329-9C5B-F81EA2C0C94C}" dt="2025-12-12T17:34:19.990" v="10"/>
          <ac:picMkLst>
            <pc:docMk/>
            <pc:sldMk cId="0" sldId="256"/>
            <ac:picMk id="9" creationId="{8EAA0BB1-7B46-14C4-D50B-F465AC0F275E}"/>
          </ac:picMkLst>
        </pc:picChg>
        <pc:picChg chg="add mod">
          <ac:chgData name="Dexter Melton" userId="f58296d81f3872af" providerId="LiveId" clId="{FDBC2FF3-904E-4329-9C5B-F81EA2C0C94C}" dt="2025-12-12T17:34:19.990" v="10"/>
          <ac:picMkLst>
            <pc:docMk/>
            <pc:sldMk cId="0" sldId="256"/>
            <ac:picMk id="10" creationId="{61C57E08-AC84-84B6-3556-58F36E9253B9}"/>
          </ac:picMkLst>
        </pc:picChg>
      </pc:sldChg>
      <pc:sldChg chg="addSp delSp modSp mod modTransition modAnim">
        <pc:chgData name="Dexter Melton" userId="f58296d81f3872af" providerId="LiveId" clId="{FDBC2FF3-904E-4329-9C5B-F81EA2C0C94C}" dt="2025-12-12T17:34:19.990" v="10"/>
        <pc:sldMkLst>
          <pc:docMk/>
          <pc:sldMk cId="0" sldId="257"/>
        </pc:sldMkLst>
        <pc:picChg chg="add del mod ord">
          <ac:chgData name="Dexter Melton" userId="f58296d81f3872af" providerId="LiveId" clId="{FDBC2FF3-904E-4329-9C5B-F81EA2C0C94C}" dt="2025-12-12T17:34:19.990" v="10"/>
          <ac:picMkLst>
            <pc:docMk/>
            <pc:sldMk cId="0" sldId="257"/>
            <ac:picMk id="2" creationId="{05CF8C73-8C0E-67D4-C854-5B015267A374}"/>
          </ac:picMkLst>
        </pc:picChg>
        <pc:picChg chg="add mod">
          <ac:chgData name="Dexter Melton" userId="f58296d81f3872af" providerId="LiveId" clId="{FDBC2FF3-904E-4329-9C5B-F81EA2C0C94C}" dt="2025-12-12T17:34:19.990" v="10"/>
          <ac:picMkLst>
            <pc:docMk/>
            <pc:sldMk cId="0" sldId="257"/>
            <ac:picMk id="3" creationId="{BFA0BDBB-0B37-F196-A7DE-DDC8CE72A3FB}"/>
          </ac:picMkLst>
        </pc:picChg>
        <pc:picChg chg="add del mod">
          <ac:chgData name="Dexter Melton" userId="f58296d81f3872af" providerId="LiveId" clId="{FDBC2FF3-904E-4329-9C5B-F81EA2C0C94C}" dt="2025-12-12T17:23:29.302" v="6"/>
          <ac:picMkLst>
            <pc:docMk/>
            <pc:sldMk cId="0" sldId="257"/>
            <ac:picMk id="4" creationId="{8EA47F6B-AF07-7BD5-6231-ADCC10B12A23}"/>
          </ac:picMkLst>
        </pc:picChg>
      </pc:sldChg>
      <pc:sldChg chg="addSp delSp modSp mod modTransition modAnim">
        <pc:chgData name="Dexter Melton" userId="f58296d81f3872af" providerId="LiveId" clId="{FDBC2FF3-904E-4329-9C5B-F81EA2C0C94C}" dt="2025-12-12T17:34:19.990" v="10"/>
        <pc:sldMkLst>
          <pc:docMk/>
          <pc:sldMk cId="0" sldId="258"/>
        </pc:sldMkLst>
        <pc:picChg chg="add del mod ord">
          <ac:chgData name="Dexter Melton" userId="f58296d81f3872af" providerId="LiveId" clId="{FDBC2FF3-904E-4329-9C5B-F81EA2C0C94C}" dt="2025-12-12T17:34:19.990" v="10"/>
          <ac:picMkLst>
            <pc:docMk/>
            <pc:sldMk cId="0" sldId="258"/>
            <ac:picMk id="3" creationId="{59F40C1E-63D3-B20D-F4F2-3CB779BFD8E1}"/>
          </ac:picMkLst>
        </pc:picChg>
        <pc:picChg chg="add del mod">
          <ac:chgData name="Dexter Melton" userId="f58296d81f3872af" providerId="LiveId" clId="{FDBC2FF3-904E-4329-9C5B-F81EA2C0C94C}" dt="2025-12-12T17:23:29.302" v="6"/>
          <ac:picMkLst>
            <pc:docMk/>
            <pc:sldMk cId="0" sldId="258"/>
            <ac:picMk id="4" creationId="{54724CC0-1C81-850B-BF06-26A55B24C2A3}"/>
          </ac:picMkLst>
        </pc:picChg>
        <pc:picChg chg="add mod">
          <ac:chgData name="Dexter Melton" userId="f58296d81f3872af" providerId="LiveId" clId="{FDBC2FF3-904E-4329-9C5B-F81EA2C0C94C}" dt="2025-12-12T17:34:19.990" v="10"/>
          <ac:picMkLst>
            <pc:docMk/>
            <pc:sldMk cId="0" sldId="258"/>
            <ac:picMk id="5" creationId="{FF0E1145-1470-680C-3AEA-2CA6ACCF9007}"/>
          </ac:picMkLst>
        </pc:picChg>
      </pc:sldChg>
      <pc:sldChg chg="addSp delSp modSp mod modTransition modAnim">
        <pc:chgData name="Dexter Melton" userId="f58296d81f3872af" providerId="LiveId" clId="{FDBC2FF3-904E-4329-9C5B-F81EA2C0C94C}" dt="2025-12-12T17:34:19.990" v="10"/>
        <pc:sldMkLst>
          <pc:docMk/>
          <pc:sldMk cId="0" sldId="259"/>
        </pc:sldMkLst>
        <pc:picChg chg="add del mod ord">
          <ac:chgData name="Dexter Melton" userId="f58296d81f3872af" providerId="LiveId" clId="{FDBC2FF3-904E-4329-9C5B-F81EA2C0C94C}" dt="2025-12-12T17:34:19.990" v="10"/>
          <ac:picMkLst>
            <pc:docMk/>
            <pc:sldMk cId="0" sldId="259"/>
            <ac:picMk id="2" creationId="{BCD67BA8-277C-DF94-9498-7AF52F891394}"/>
          </ac:picMkLst>
        </pc:picChg>
        <pc:picChg chg="add del mod">
          <ac:chgData name="Dexter Melton" userId="f58296d81f3872af" providerId="LiveId" clId="{FDBC2FF3-904E-4329-9C5B-F81EA2C0C94C}" dt="2025-12-12T17:23:29.302" v="6"/>
          <ac:picMkLst>
            <pc:docMk/>
            <pc:sldMk cId="0" sldId="259"/>
            <ac:picMk id="3" creationId="{8A87FBAE-8329-9231-4719-7F7EA37D8719}"/>
          </ac:picMkLst>
        </pc:picChg>
        <pc:picChg chg="add mod">
          <ac:chgData name="Dexter Melton" userId="f58296d81f3872af" providerId="LiveId" clId="{FDBC2FF3-904E-4329-9C5B-F81EA2C0C94C}" dt="2025-12-12T17:34:19.990" v="10"/>
          <ac:picMkLst>
            <pc:docMk/>
            <pc:sldMk cId="0" sldId="259"/>
            <ac:picMk id="4" creationId="{0A3F46B5-9C4D-9F49-8783-3B211D60AEF7}"/>
          </ac:picMkLst>
        </pc:picChg>
      </pc:sldChg>
      <pc:sldChg chg="addSp delSp modSp mod modTransition modAnim">
        <pc:chgData name="Dexter Melton" userId="f58296d81f3872af" providerId="LiveId" clId="{FDBC2FF3-904E-4329-9C5B-F81EA2C0C94C}" dt="2025-12-12T17:34:19.990" v="10"/>
        <pc:sldMkLst>
          <pc:docMk/>
          <pc:sldMk cId="0" sldId="260"/>
        </pc:sldMkLst>
        <pc:picChg chg="add del mod ord">
          <ac:chgData name="Dexter Melton" userId="f58296d81f3872af" providerId="LiveId" clId="{FDBC2FF3-904E-4329-9C5B-F81EA2C0C94C}" dt="2025-12-12T17:34:19.990" v="10"/>
          <ac:picMkLst>
            <pc:docMk/>
            <pc:sldMk cId="0" sldId="260"/>
            <ac:picMk id="3" creationId="{940A8ADF-2FCC-42A2-ED7C-94EFF1435038}"/>
          </ac:picMkLst>
        </pc:picChg>
        <pc:picChg chg="add del mod">
          <ac:chgData name="Dexter Melton" userId="f58296d81f3872af" providerId="LiveId" clId="{FDBC2FF3-904E-4329-9C5B-F81EA2C0C94C}" dt="2025-12-12T17:23:29.302" v="6"/>
          <ac:picMkLst>
            <pc:docMk/>
            <pc:sldMk cId="0" sldId="260"/>
            <ac:picMk id="4" creationId="{70050116-D87B-18DB-8BB1-74FAAA5487A3}"/>
          </ac:picMkLst>
        </pc:picChg>
        <pc:picChg chg="add mod">
          <ac:chgData name="Dexter Melton" userId="f58296d81f3872af" providerId="LiveId" clId="{FDBC2FF3-904E-4329-9C5B-F81EA2C0C94C}" dt="2025-12-12T17:34:19.990" v="10"/>
          <ac:picMkLst>
            <pc:docMk/>
            <pc:sldMk cId="0" sldId="260"/>
            <ac:picMk id="5" creationId="{C20F113B-7396-BCDC-4D04-9ED494833B0B}"/>
          </ac:picMkLst>
        </pc:picChg>
      </pc:sldChg>
      <pc:sldChg chg="addSp modSp modTransition">
        <pc:chgData name="Dexter Melton" userId="f58296d81f3872af" providerId="LiveId" clId="{FDBC2FF3-904E-4329-9C5B-F81EA2C0C94C}" dt="2025-12-12T17:34:19.990" v="10"/>
        <pc:sldMkLst>
          <pc:docMk/>
          <pc:sldMk cId="0" sldId="261"/>
        </pc:sldMkLst>
        <pc:picChg chg="add mod">
          <ac:chgData name="Dexter Melton" userId="f58296d81f3872af" providerId="LiveId" clId="{FDBC2FF3-904E-4329-9C5B-F81EA2C0C94C}" dt="2025-12-12T17:34:19.990" v="10"/>
          <ac:picMkLst>
            <pc:docMk/>
            <pc:sldMk cId="0" sldId="261"/>
            <ac:picMk id="3" creationId="{DBA7760B-78AA-FD0D-6E54-56B2EF8DC834}"/>
          </ac:picMkLst>
        </pc:picChg>
      </pc:sldChg>
      <pc:sldChg chg="addSp modSp modTransition">
        <pc:chgData name="Dexter Melton" userId="f58296d81f3872af" providerId="LiveId" clId="{FDBC2FF3-904E-4329-9C5B-F81EA2C0C94C}" dt="2025-12-12T17:34:19.990" v="10"/>
        <pc:sldMkLst>
          <pc:docMk/>
          <pc:sldMk cId="0" sldId="262"/>
        </pc:sldMkLst>
        <pc:picChg chg="add mod">
          <ac:chgData name="Dexter Melton" userId="f58296d81f3872af" providerId="LiveId" clId="{FDBC2FF3-904E-4329-9C5B-F81EA2C0C94C}" dt="2025-12-12T17:34:19.990" v="10"/>
          <ac:picMkLst>
            <pc:docMk/>
            <pc:sldMk cId="0" sldId="262"/>
            <ac:picMk id="3" creationId="{9186B47E-C810-A99C-0365-B25F5D9BAD59}"/>
          </ac:picMkLst>
        </pc:picChg>
      </pc:sldChg>
      <pc:sldChg chg="addSp modSp modTransition">
        <pc:chgData name="Dexter Melton" userId="f58296d81f3872af" providerId="LiveId" clId="{FDBC2FF3-904E-4329-9C5B-F81EA2C0C94C}" dt="2025-12-12T17:34:19.990" v="10"/>
        <pc:sldMkLst>
          <pc:docMk/>
          <pc:sldMk cId="0" sldId="263"/>
        </pc:sldMkLst>
        <pc:picChg chg="add mod">
          <ac:chgData name="Dexter Melton" userId="f58296d81f3872af" providerId="LiveId" clId="{FDBC2FF3-904E-4329-9C5B-F81EA2C0C94C}" dt="2025-12-12T17:34:19.990" v="10"/>
          <ac:picMkLst>
            <pc:docMk/>
            <pc:sldMk cId="0" sldId="263"/>
            <ac:picMk id="3" creationId="{AE5E744D-7E73-3480-FC12-E0679DCC3664}"/>
          </ac:picMkLst>
        </pc:picChg>
      </pc:sldChg>
      <pc:sldChg chg="addSp modSp modTransition">
        <pc:chgData name="Dexter Melton" userId="f58296d81f3872af" providerId="LiveId" clId="{FDBC2FF3-904E-4329-9C5B-F81EA2C0C94C}" dt="2025-12-12T17:34:19.990" v="10"/>
        <pc:sldMkLst>
          <pc:docMk/>
          <pc:sldMk cId="0" sldId="264"/>
        </pc:sldMkLst>
        <pc:picChg chg="add mod">
          <ac:chgData name="Dexter Melton" userId="f58296d81f3872af" providerId="LiveId" clId="{FDBC2FF3-904E-4329-9C5B-F81EA2C0C94C}" dt="2025-12-12T17:34:19.990" v="10"/>
          <ac:picMkLst>
            <pc:docMk/>
            <pc:sldMk cId="0" sldId="264"/>
            <ac:picMk id="3" creationId="{4547BA59-FC7B-4F72-DE08-D20F56D4E126}"/>
          </ac:picMkLst>
        </pc:picChg>
      </pc:sldChg>
      <pc:sldChg chg="addSp modSp modTransition">
        <pc:chgData name="Dexter Melton" userId="f58296d81f3872af" providerId="LiveId" clId="{FDBC2FF3-904E-4329-9C5B-F81EA2C0C94C}" dt="2025-12-12T17:34:19.990" v="10"/>
        <pc:sldMkLst>
          <pc:docMk/>
          <pc:sldMk cId="0" sldId="265"/>
        </pc:sldMkLst>
        <pc:picChg chg="add mod">
          <ac:chgData name="Dexter Melton" userId="f58296d81f3872af" providerId="LiveId" clId="{FDBC2FF3-904E-4329-9C5B-F81EA2C0C94C}" dt="2025-12-12T17:34:19.990" v="10"/>
          <ac:picMkLst>
            <pc:docMk/>
            <pc:sldMk cId="0" sldId="265"/>
            <ac:picMk id="3" creationId="{F0414274-7F4A-8841-8D70-6D9D446AAA93}"/>
          </ac:picMkLst>
        </pc:picChg>
      </pc:sldChg>
      <pc:sldChg chg="addSp modSp modTransition">
        <pc:chgData name="Dexter Melton" userId="f58296d81f3872af" providerId="LiveId" clId="{FDBC2FF3-904E-4329-9C5B-F81EA2C0C94C}" dt="2025-12-12T17:34:19.990" v="10"/>
        <pc:sldMkLst>
          <pc:docMk/>
          <pc:sldMk cId="0" sldId="266"/>
        </pc:sldMkLst>
        <pc:picChg chg="add mod">
          <ac:chgData name="Dexter Melton" userId="f58296d81f3872af" providerId="LiveId" clId="{FDBC2FF3-904E-4329-9C5B-F81EA2C0C94C}" dt="2025-12-12T17:34:19.990" v="10"/>
          <ac:picMkLst>
            <pc:docMk/>
            <pc:sldMk cId="0" sldId="266"/>
            <ac:picMk id="3" creationId="{443B5557-62B3-C357-19DC-4610350C3F9F}"/>
          </ac:picMkLst>
        </pc:picChg>
      </pc:sldChg>
      <pc:sldChg chg="addSp modSp modTransition">
        <pc:chgData name="Dexter Melton" userId="f58296d81f3872af" providerId="LiveId" clId="{FDBC2FF3-904E-4329-9C5B-F81EA2C0C94C}" dt="2025-12-12T17:34:19.990" v="10"/>
        <pc:sldMkLst>
          <pc:docMk/>
          <pc:sldMk cId="0" sldId="267"/>
        </pc:sldMkLst>
        <pc:picChg chg="add mod">
          <ac:chgData name="Dexter Melton" userId="f58296d81f3872af" providerId="LiveId" clId="{FDBC2FF3-904E-4329-9C5B-F81EA2C0C94C}" dt="2025-12-12T17:34:19.990" v="10"/>
          <ac:picMkLst>
            <pc:docMk/>
            <pc:sldMk cId="0" sldId="267"/>
            <ac:picMk id="3" creationId="{8AFA1406-5A45-1E46-2B8D-3BD6A50BC660}"/>
          </ac:picMkLst>
        </pc:picChg>
      </pc:sldChg>
      <pc:sldChg chg="addSp modSp modTransition">
        <pc:chgData name="Dexter Melton" userId="f58296d81f3872af" providerId="LiveId" clId="{FDBC2FF3-904E-4329-9C5B-F81EA2C0C94C}" dt="2025-12-12T17:34:19.990" v="10"/>
        <pc:sldMkLst>
          <pc:docMk/>
          <pc:sldMk cId="0" sldId="268"/>
        </pc:sldMkLst>
        <pc:picChg chg="add mod">
          <ac:chgData name="Dexter Melton" userId="f58296d81f3872af" providerId="LiveId" clId="{FDBC2FF3-904E-4329-9C5B-F81EA2C0C94C}" dt="2025-12-12T17:34:19.990" v="10"/>
          <ac:picMkLst>
            <pc:docMk/>
            <pc:sldMk cId="0" sldId="268"/>
            <ac:picMk id="3" creationId="{536B100B-B3B2-61B0-6882-C3B33500CFFE}"/>
          </ac:picMkLst>
        </pc:picChg>
      </pc:sldChg>
      <pc:sldChg chg="addSp modSp modTransition">
        <pc:chgData name="Dexter Melton" userId="f58296d81f3872af" providerId="LiveId" clId="{FDBC2FF3-904E-4329-9C5B-F81EA2C0C94C}" dt="2025-12-12T17:34:19.990" v="10"/>
        <pc:sldMkLst>
          <pc:docMk/>
          <pc:sldMk cId="0" sldId="269"/>
        </pc:sldMkLst>
        <pc:picChg chg="add mod">
          <ac:chgData name="Dexter Melton" userId="f58296d81f3872af" providerId="LiveId" clId="{FDBC2FF3-904E-4329-9C5B-F81EA2C0C94C}" dt="2025-12-12T17:34:19.990" v="10"/>
          <ac:picMkLst>
            <pc:docMk/>
            <pc:sldMk cId="0" sldId="269"/>
            <ac:picMk id="3" creationId="{DEAF1D63-8E0B-5D2A-4856-FB7FB775C92F}"/>
          </ac:picMkLst>
        </pc:picChg>
      </pc:sldChg>
      <pc:sldChg chg="addSp modSp modTransition">
        <pc:chgData name="Dexter Melton" userId="f58296d81f3872af" providerId="LiveId" clId="{FDBC2FF3-904E-4329-9C5B-F81EA2C0C94C}" dt="2025-12-12T17:34:19.990" v="10"/>
        <pc:sldMkLst>
          <pc:docMk/>
          <pc:sldMk cId="2045634346" sldId="270"/>
        </pc:sldMkLst>
        <pc:picChg chg="add mod">
          <ac:chgData name="Dexter Melton" userId="f58296d81f3872af" providerId="LiveId" clId="{FDBC2FF3-904E-4329-9C5B-F81EA2C0C94C}" dt="2025-12-12T17:34:19.990" v="10"/>
          <ac:picMkLst>
            <pc:docMk/>
            <pc:sldMk cId="2045634346" sldId="270"/>
            <ac:picMk id="3" creationId="{02BDF0E7-00E0-DBE0-F56C-D5C896ADC8B5}"/>
          </ac:picMkLst>
        </pc:picChg>
      </pc:sldChg>
      <pc:sldChg chg="addSp modSp modTransition">
        <pc:chgData name="Dexter Melton" userId="f58296d81f3872af" providerId="LiveId" clId="{FDBC2FF3-904E-4329-9C5B-F81EA2C0C94C}" dt="2025-12-12T17:34:19.990" v="10"/>
        <pc:sldMkLst>
          <pc:docMk/>
          <pc:sldMk cId="3692172695" sldId="271"/>
        </pc:sldMkLst>
        <pc:picChg chg="add mod">
          <ac:chgData name="Dexter Melton" userId="f58296d81f3872af" providerId="LiveId" clId="{FDBC2FF3-904E-4329-9C5B-F81EA2C0C94C}" dt="2025-12-12T17:34:19.990" v="10"/>
          <ac:picMkLst>
            <pc:docMk/>
            <pc:sldMk cId="3692172695" sldId="271"/>
            <ac:picMk id="4" creationId="{F201FDD4-274A-9888-6EB8-AF1B0A784012}"/>
          </ac:picMkLst>
        </pc:picChg>
      </pc:sldChg>
      <pc:sldChg chg="addSp modSp modTransition">
        <pc:chgData name="Dexter Melton" userId="f58296d81f3872af" providerId="LiveId" clId="{FDBC2FF3-904E-4329-9C5B-F81EA2C0C94C}" dt="2025-12-12T17:34:19.990" v="10"/>
        <pc:sldMkLst>
          <pc:docMk/>
          <pc:sldMk cId="217247041" sldId="272"/>
        </pc:sldMkLst>
        <pc:picChg chg="add mod">
          <ac:chgData name="Dexter Melton" userId="f58296d81f3872af" providerId="LiveId" clId="{FDBC2FF3-904E-4329-9C5B-F81EA2C0C94C}" dt="2025-12-12T17:34:19.990" v="10"/>
          <ac:picMkLst>
            <pc:docMk/>
            <pc:sldMk cId="217247041" sldId="272"/>
            <ac:picMk id="3" creationId="{16AFBEA9-D9A3-249E-F704-A9BCBDF549D5}"/>
          </ac:picMkLst>
        </pc:picChg>
      </pc:sldChg>
      <pc:sldChg chg="addSp modSp modTransition">
        <pc:chgData name="Dexter Melton" userId="f58296d81f3872af" providerId="LiveId" clId="{FDBC2FF3-904E-4329-9C5B-F81EA2C0C94C}" dt="2025-12-12T17:34:19.990" v="10"/>
        <pc:sldMkLst>
          <pc:docMk/>
          <pc:sldMk cId="3528190074" sldId="273"/>
        </pc:sldMkLst>
        <pc:picChg chg="add mod">
          <ac:chgData name="Dexter Melton" userId="f58296d81f3872af" providerId="LiveId" clId="{FDBC2FF3-904E-4329-9C5B-F81EA2C0C94C}" dt="2025-12-12T17:34:19.990" v="10"/>
          <ac:picMkLst>
            <pc:docMk/>
            <pc:sldMk cId="3528190074" sldId="273"/>
            <ac:picMk id="4" creationId="{701D0B6B-3EC0-83D0-5D18-1EDB0AE5D914}"/>
          </ac:picMkLst>
        </pc:picChg>
      </pc:sldChg>
      <pc:sldChg chg="addSp modSp modTransition">
        <pc:chgData name="Dexter Melton" userId="f58296d81f3872af" providerId="LiveId" clId="{FDBC2FF3-904E-4329-9C5B-F81EA2C0C94C}" dt="2025-12-12T17:34:19.990" v="10"/>
        <pc:sldMkLst>
          <pc:docMk/>
          <pc:sldMk cId="494410552" sldId="274"/>
        </pc:sldMkLst>
        <pc:picChg chg="add mod">
          <ac:chgData name="Dexter Melton" userId="f58296d81f3872af" providerId="LiveId" clId="{FDBC2FF3-904E-4329-9C5B-F81EA2C0C94C}" dt="2025-12-12T17:34:19.990" v="10"/>
          <ac:picMkLst>
            <pc:docMk/>
            <pc:sldMk cId="494410552" sldId="274"/>
            <ac:picMk id="3" creationId="{968E1410-AA79-F004-EE90-EBF81C79AFAE}"/>
          </ac:picMkLst>
        </pc:picChg>
      </pc:sldChg>
    </pc:docChg>
  </pc:docChgLst>
  <pc:docChgLst>
    <pc:chgData name="Dexter Melton" userId="f58296d81f3872af" providerId="LiveId" clId="{B939CE09-D3E4-47DD-8FB2-85ED599E812B}"/>
    <pc:docChg chg="undo redo custSel addSld modSld">
      <pc:chgData name="Dexter Melton" userId="f58296d81f3872af" providerId="LiveId" clId="{B939CE09-D3E4-47DD-8FB2-85ED599E812B}" dt="2025-12-09T17:06:57.092" v="646" actId="255"/>
      <pc:docMkLst>
        <pc:docMk/>
      </pc:docMkLst>
      <pc:sldChg chg="modSp mod">
        <pc:chgData name="Dexter Melton" userId="f58296d81f3872af" providerId="LiveId" clId="{B939CE09-D3E4-47DD-8FB2-85ED599E812B}" dt="2025-12-08T18:57:52.739" v="14" actId="20577"/>
        <pc:sldMkLst>
          <pc:docMk/>
          <pc:sldMk cId="0" sldId="256"/>
        </pc:sldMkLst>
        <pc:spChg chg="mod">
          <ac:chgData name="Dexter Melton" userId="f58296d81f3872af" providerId="LiveId" clId="{B939CE09-D3E4-47DD-8FB2-85ED599E812B}" dt="2025-12-08T18:57:52.739" v="14" actId="20577"/>
          <ac:spMkLst>
            <pc:docMk/>
            <pc:sldMk cId="0" sldId="256"/>
            <ac:spMk id="145" creationId="{00000000-0000-0000-0000-000000000000}"/>
          </ac:spMkLst>
        </pc:spChg>
      </pc:sldChg>
      <pc:sldChg chg="modSp mod">
        <pc:chgData name="Dexter Melton" userId="f58296d81f3872af" providerId="LiveId" clId="{B939CE09-D3E4-47DD-8FB2-85ED599E812B}" dt="2025-12-09T12:08:19.402" v="57" actId="20577"/>
        <pc:sldMkLst>
          <pc:docMk/>
          <pc:sldMk cId="0" sldId="257"/>
        </pc:sldMkLst>
        <pc:spChg chg="mod">
          <ac:chgData name="Dexter Melton" userId="f58296d81f3872af" providerId="LiveId" clId="{B939CE09-D3E4-47DD-8FB2-85ED599E812B}" dt="2025-12-09T12:08:19.402" v="57" actId="20577"/>
          <ac:spMkLst>
            <pc:docMk/>
            <pc:sldMk cId="0" sldId="257"/>
            <ac:spMk id="152" creationId="{00000000-0000-0000-0000-000000000000}"/>
          </ac:spMkLst>
        </pc:spChg>
        <pc:picChg chg="mod">
          <ac:chgData name="Dexter Melton" userId="f58296d81f3872af" providerId="LiveId" clId="{B939CE09-D3E4-47DD-8FB2-85ED599E812B}" dt="2025-12-09T12:07:10.022" v="50" actId="1076"/>
          <ac:picMkLst>
            <pc:docMk/>
            <pc:sldMk cId="0" sldId="257"/>
            <ac:picMk id="153" creationId="{00000000-0000-0000-0000-000000000000}"/>
          </ac:picMkLst>
        </pc:picChg>
      </pc:sldChg>
      <pc:sldChg chg="addSp modSp mod">
        <pc:chgData name="Dexter Melton" userId="f58296d81f3872af" providerId="LiveId" clId="{B939CE09-D3E4-47DD-8FB2-85ED599E812B}" dt="2025-12-09T16:01:11.479" v="560" actId="2711"/>
        <pc:sldMkLst>
          <pc:docMk/>
          <pc:sldMk cId="0" sldId="258"/>
        </pc:sldMkLst>
        <pc:spChg chg="add mod">
          <ac:chgData name="Dexter Melton" userId="f58296d81f3872af" providerId="LiveId" clId="{B939CE09-D3E4-47DD-8FB2-85ED599E812B}" dt="2025-12-09T12:55:51.194" v="182" actId="20577"/>
          <ac:spMkLst>
            <pc:docMk/>
            <pc:sldMk cId="0" sldId="258"/>
            <ac:spMk id="2" creationId="{AE53030C-C494-00FF-30EE-C4197BE8460C}"/>
          </ac:spMkLst>
        </pc:spChg>
        <pc:spChg chg="mod">
          <ac:chgData name="Dexter Melton" userId="f58296d81f3872af" providerId="LiveId" clId="{B939CE09-D3E4-47DD-8FB2-85ED599E812B}" dt="2025-12-09T12:54:50.449" v="147" actId="207"/>
          <ac:spMkLst>
            <pc:docMk/>
            <pc:sldMk cId="0" sldId="258"/>
            <ac:spMk id="160" creationId="{00000000-0000-0000-0000-000000000000}"/>
          </ac:spMkLst>
        </pc:spChg>
        <pc:graphicFrameChg chg="mod modGraphic">
          <ac:chgData name="Dexter Melton" userId="f58296d81f3872af" providerId="LiveId" clId="{B939CE09-D3E4-47DD-8FB2-85ED599E812B}" dt="2025-12-09T16:01:11.479" v="560" actId="2711"/>
          <ac:graphicFrameMkLst>
            <pc:docMk/>
            <pc:sldMk cId="0" sldId="258"/>
            <ac:graphicFrameMk id="161" creationId="{00000000-0000-0000-0000-000000000000}"/>
          </ac:graphicFrameMkLst>
        </pc:graphicFrameChg>
      </pc:sldChg>
      <pc:sldChg chg="addSp modSp mod">
        <pc:chgData name="Dexter Melton" userId="f58296d81f3872af" providerId="LiveId" clId="{B939CE09-D3E4-47DD-8FB2-85ED599E812B}" dt="2025-12-09T16:01:31.141" v="562" actId="27636"/>
        <pc:sldMkLst>
          <pc:docMk/>
          <pc:sldMk cId="0" sldId="259"/>
        </pc:sldMkLst>
        <pc:spChg chg="mod">
          <ac:chgData name="Dexter Melton" userId="f58296d81f3872af" providerId="LiveId" clId="{B939CE09-D3E4-47DD-8FB2-85ED599E812B}" dt="2025-12-09T16:01:31.141" v="562" actId="27636"/>
          <ac:spMkLst>
            <pc:docMk/>
            <pc:sldMk cId="0" sldId="259"/>
            <ac:spMk id="168" creationId="{00000000-0000-0000-0000-000000000000}"/>
          </ac:spMkLst>
        </pc:spChg>
      </pc:sldChg>
      <pc:sldChg chg="addSp modSp mod">
        <pc:chgData name="Dexter Melton" userId="f58296d81f3872af" providerId="LiveId" clId="{B939CE09-D3E4-47DD-8FB2-85ED599E812B}" dt="2025-12-09T16:01:49.777" v="564" actId="27636"/>
        <pc:sldMkLst>
          <pc:docMk/>
          <pc:sldMk cId="0" sldId="260"/>
        </pc:sldMkLst>
        <pc:spChg chg="add mod">
          <ac:chgData name="Dexter Melton" userId="f58296d81f3872af" providerId="LiveId" clId="{B939CE09-D3E4-47DD-8FB2-85ED599E812B}" dt="2025-12-09T13:05:50.969" v="250" actId="108"/>
          <ac:spMkLst>
            <pc:docMk/>
            <pc:sldMk cId="0" sldId="260"/>
            <ac:spMk id="2" creationId="{69749F56-B9F1-5E0A-082E-E426802180E3}"/>
          </ac:spMkLst>
        </pc:spChg>
        <pc:spChg chg="mod">
          <ac:chgData name="Dexter Melton" userId="f58296d81f3872af" providerId="LiveId" clId="{B939CE09-D3E4-47DD-8FB2-85ED599E812B}" dt="2025-12-09T16:01:49.777" v="564" actId="27636"/>
          <ac:spMkLst>
            <pc:docMk/>
            <pc:sldMk cId="0" sldId="260"/>
            <ac:spMk id="175" creationId="{00000000-0000-0000-0000-000000000000}"/>
          </ac:spMkLst>
        </pc:spChg>
      </pc:sldChg>
      <pc:sldChg chg="modSp mod">
        <pc:chgData name="Dexter Melton" userId="f58296d81f3872af" providerId="LiveId" clId="{B939CE09-D3E4-47DD-8FB2-85ED599E812B}" dt="2025-12-09T16:02:21.087" v="569" actId="5793"/>
        <pc:sldMkLst>
          <pc:docMk/>
          <pc:sldMk cId="0" sldId="261"/>
        </pc:sldMkLst>
        <pc:spChg chg="mod">
          <ac:chgData name="Dexter Melton" userId="f58296d81f3872af" providerId="LiveId" clId="{B939CE09-D3E4-47DD-8FB2-85ED599E812B}" dt="2025-12-09T16:02:21.087" v="569" actId="5793"/>
          <ac:spMkLst>
            <pc:docMk/>
            <pc:sldMk cId="0" sldId="261"/>
            <ac:spMk id="182" creationId="{00000000-0000-0000-0000-000000000000}"/>
          </ac:spMkLst>
        </pc:spChg>
      </pc:sldChg>
      <pc:sldChg chg="modSp mod">
        <pc:chgData name="Dexter Melton" userId="f58296d81f3872af" providerId="LiveId" clId="{B939CE09-D3E4-47DD-8FB2-85ED599E812B}" dt="2025-12-09T13:18:53.306" v="288" actId="27636"/>
        <pc:sldMkLst>
          <pc:docMk/>
          <pc:sldMk cId="0" sldId="262"/>
        </pc:sldMkLst>
        <pc:spChg chg="mod">
          <ac:chgData name="Dexter Melton" userId="f58296d81f3872af" providerId="LiveId" clId="{B939CE09-D3E4-47DD-8FB2-85ED599E812B}" dt="2025-12-09T13:18:53.306" v="288" actId="27636"/>
          <ac:spMkLst>
            <pc:docMk/>
            <pc:sldMk cId="0" sldId="262"/>
            <ac:spMk id="189" creationId="{00000000-0000-0000-0000-000000000000}"/>
          </ac:spMkLst>
        </pc:spChg>
      </pc:sldChg>
      <pc:sldChg chg="addSp modSp mod">
        <pc:chgData name="Dexter Melton" userId="f58296d81f3872af" providerId="LiveId" clId="{B939CE09-D3E4-47DD-8FB2-85ED599E812B}" dt="2025-12-09T16:02:49.995" v="599" actId="20577"/>
        <pc:sldMkLst>
          <pc:docMk/>
          <pc:sldMk cId="0" sldId="263"/>
        </pc:sldMkLst>
        <pc:spChg chg="mod">
          <ac:chgData name="Dexter Melton" userId="f58296d81f3872af" providerId="LiveId" clId="{B939CE09-D3E4-47DD-8FB2-85ED599E812B}" dt="2025-12-09T16:02:49.995" v="599" actId="20577"/>
          <ac:spMkLst>
            <pc:docMk/>
            <pc:sldMk cId="0" sldId="263"/>
            <ac:spMk id="196" creationId="{00000000-0000-0000-0000-000000000000}"/>
          </ac:spMkLst>
        </pc:spChg>
      </pc:sldChg>
      <pc:sldChg chg="modSp mod">
        <pc:chgData name="Dexter Melton" userId="f58296d81f3872af" providerId="LiveId" clId="{B939CE09-D3E4-47DD-8FB2-85ED599E812B}" dt="2025-12-09T13:28:48.142" v="324" actId="14100"/>
        <pc:sldMkLst>
          <pc:docMk/>
          <pc:sldMk cId="0" sldId="265"/>
        </pc:sldMkLst>
        <pc:spChg chg="mod">
          <ac:chgData name="Dexter Melton" userId="f58296d81f3872af" providerId="LiveId" clId="{B939CE09-D3E4-47DD-8FB2-85ED599E812B}" dt="2025-12-09T13:28:48.142" v="324" actId="14100"/>
          <ac:spMkLst>
            <pc:docMk/>
            <pc:sldMk cId="0" sldId="265"/>
            <ac:spMk id="210" creationId="{00000000-0000-0000-0000-000000000000}"/>
          </ac:spMkLst>
        </pc:spChg>
      </pc:sldChg>
      <pc:sldChg chg="modSp mod">
        <pc:chgData name="Dexter Melton" userId="f58296d81f3872af" providerId="LiveId" clId="{B939CE09-D3E4-47DD-8FB2-85ED599E812B}" dt="2025-12-09T16:05:30.790" v="606" actId="2710"/>
        <pc:sldMkLst>
          <pc:docMk/>
          <pc:sldMk cId="0" sldId="266"/>
        </pc:sldMkLst>
        <pc:spChg chg="mod">
          <ac:chgData name="Dexter Melton" userId="f58296d81f3872af" providerId="LiveId" clId="{B939CE09-D3E4-47DD-8FB2-85ED599E812B}" dt="2025-12-09T16:05:30.790" v="606" actId="2710"/>
          <ac:spMkLst>
            <pc:docMk/>
            <pc:sldMk cId="0" sldId="266"/>
            <ac:spMk id="217" creationId="{00000000-0000-0000-0000-000000000000}"/>
          </ac:spMkLst>
        </pc:spChg>
      </pc:sldChg>
      <pc:sldChg chg="modSp mod">
        <pc:chgData name="Dexter Melton" userId="f58296d81f3872af" providerId="LiveId" clId="{B939CE09-D3E4-47DD-8FB2-85ED599E812B}" dt="2025-12-09T13:35:09.298" v="368" actId="1076"/>
        <pc:sldMkLst>
          <pc:docMk/>
          <pc:sldMk cId="0" sldId="267"/>
        </pc:sldMkLst>
        <pc:spChg chg="mod">
          <ac:chgData name="Dexter Melton" userId="f58296d81f3872af" providerId="LiveId" clId="{B939CE09-D3E4-47DD-8FB2-85ED599E812B}" dt="2025-12-09T13:35:09.298" v="368" actId="1076"/>
          <ac:spMkLst>
            <pc:docMk/>
            <pc:sldMk cId="0" sldId="267"/>
            <ac:spMk id="224" creationId="{00000000-0000-0000-0000-000000000000}"/>
          </ac:spMkLst>
        </pc:spChg>
      </pc:sldChg>
      <pc:sldChg chg="modSp mod">
        <pc:chgData name="Dexter Melton" userId="f58296d81f3872af" providerId="LiveId" clId="{B939CE09-D3E4-47DD-8FB2-85ED599E812B}" dt="2025-12-09T16:05:50.463" v="608" actId="27636"/>
        <pc:sldMkLst>
          <pc:docMk/>
          <pc:sldMk cId="0" sldId="268"/>
        </pc:sldMkLst>
        <pc:spChg chg="mod">
          <ac:chgData name="Dexter Melton" userId="f58296d81f3872af" providerId="LiveId" clId="{B939CE09-D3E4-47DD-8FB2-85ED599E812B}" dt="2025-12-09T16:05:50.463" v="608" actId="27636"/>
          <ac:spMkLst>
            <pc:docMk/>
            <pc:sldMk cId="0" sldId="268"/>
            <ac:spMk id="231" creationId="{00000000-0000-0000-0000-000000000000}"/>
          </ac:spMkLst>
        </pc:spChg>
      </pc:sldChg>
      <pc:sldChg chg="modSp mod">
        <pc:chgData name="Dexter Melton" userId="f58296d81f3872af" providerId="LiveId" clId="{B939CE09-D3E4-47DD-8FB2-85ED599E812B}" dt="2025-12-09T17:06:57.092" v="646" actId="255"/>
        <pc:sldMkLst>
          <pc:docMk/>
          <pc:sldMk cId="0" sldId="269"/>
        </pc:sldMkLst>
        <pc:spChg chg="mod">
          <ac:chgData name="Dexter Melton" userId="f58296d81f3872af" providerId="LiveId" clId="{B939CE09-D3E4-47DD-8FB2-85ED599E812B}" dt="2025-12-09T17:06:57.092" v="646" actId="255"/>
          <ac:spMkLst>
            <pc:docMk/>
            <pc:sldMk cId="0" sldId="269"/>
            <ac:spMk id="238" creationId="{00000000-0000-0000-0000-000000000000}"/>
          </ac:spMkLst>
        </pc:spChg>
      </pc:sldChg>
      <pc:sldChg chg="addSp delSp modSp add mod">
        <pc:chgData name="Dexter Melton" userId="f58296d81f3872af" providerId="LiveId" clId="{B939CE09-D3E4-47DD-8FB2-85ED599E812B}" dt="2025-12-09T16:03:51.500" v="604" actId="14100"/>
        <pc:sldMkLst>
          <pc:docMk/>
          <pc:sldMk cId="2045634346" sldId="270"/>
        </pc:sldMkLst>
        <pc:spChg chg="add mod">
          <ac:chgData name="Dexter Melton" userId="f58296d81f3872af" providerId="LiveId" clId="{B939CE09-D3E4-47DD-8FB2-85ED599E812B}" dt="2025-12-09T16:03:51.500" v="604" actId="14100"/>
          <ac:spMkLst>
            <pc:docMk/>
            <pc:sldMk cId="2045634346" sldId="270"/>
            <ac:spMk id="8" creationId="{A2CF6AED-99EE-320B-E0AB-2623EBF8996C}"/>
          </ac:spMkLst>
        </pc:spChg>
        <pc:spChg chg="mod">
          <ac:chgData name="Dexter Melton" userId="f58296d81f3872af" providerId="LiveId" clId="{B939CE09-D3E4-47DD-8FB2-85ED599E812B}" dt="2025-12-09T14:20:43.642" v="432" actId="20577"/>
          <ac:spMkLst>
            <pc:docMk/>
            <pc:sldMk cId="2045634346" sldId="270"/>
            <ac:spMk id="195" creationId="{10CBC3BD-BA36-202B-DB71-80EA2C8685BF}"/>
          </ac:spMkLst>
        </pc:spChg>
        <pc:picChg chg="add mod">
          <ac:chgData name="Dexter Melton" userId="f58296d81f3872af" providerId="LiveId" clId="{B939CE09-D3E4-47DD-8FB2-85ED599E812B}" dt="2025-12-09T14:36:05.500" v="463" actId="1076"/>
          <ac:picMkLst>
            <pc:docMk/>
            <pc:sldMk cId="2045634346" sldId="270"/>
            <ac:picMk id="5" creationId="{0D3BE51B-E0ED-68F7-E28C-3246946BD7AA}"/>
          </ac:picMkLst>
        </pc:picChg>
        <pc:picChg chg="add mod">
          <ac:chgData name="Dexter Melton" userId="f58296d81f3872af" providerId="LiveId" clId="{B939CE09-D3E4-47DD-8FB2-85ED599E812B}" dt="2025-12-09T14:36:21.548" v="465" actId="1076"/>
          <ac:picMkLst>
            <pc:docMk/>
            <pc:sldMk cId="2045634346" sldId="270"/>
            <ac:picMk id="7" creationId="{76FBC1DD-B36C-E01B-68B2-0F84D6DA834F}"/>
          </ac:picMkLst>
        </pc:picChg>
      </pc:sldChg>
      <pc:sldChg chg="addSp delSp modSp add mod">
        <pc:chgData name="Dexter Melton" userId="f58296d81f3872af" providerId="LiveId" clId="{B939CE09-D3E4-47DD-8FB2-85ED599E812B}" dt="2025-12-09T16:03:57.134" v="605" actId="14100"/>
        <pc:sldMkLst>
          <pc:docMk/>
          <pc:sldMk cId="3692172695" sldId="271"/>
        </pc:sldMkLst>
        <pc:spChg chg="mod">
          <ac:chgData name="Dexter Melton" userId="f58296d81f3872af" providerId="LiveId" clId="{B939CE09-D3E4-47DD-8FB2-85ED599E812B}" dt="2025-12-09T16:03:57.134" v="605" actId="14100"/>
          <ac:spMkLst>
            <pc:docMk/>
            <pc:sldMk cId="3692172695" sldId="271"/>
            <ac:spMk id="8" creationId="{D4DF43E9-CF6F-390A-E1B1-F4DDF3A6F9EB}"/>
          </ac:spMkLst>
        </pc:spChg>
        <pc:spChg chg="mod">
          <ac:chgData name="Dexter Melton" userId="f58296d81f3872af" providerId="LiveId" clId="{B939CE09-D3E4-47DD-8FB2-85ED599E812B}" dt="2025-12-09T14:40:02.551" v="474"/>
          <ac:spMkLst>
            <pc:docMk/>
            <pc:sldMk cId="3692172695" sldId="271"/>
            <ac:spMk id="195" creationId="{EB74E99A-D012-D69A-8A74-B17CA650368B}"/>
          </ac:spMkLst>
        </pc:spChg>
        <pc:picChg chg="add mod">
          <ac:chgData name="Dexter Melton" userId="f58296d81f3872af" providerId="LiveId" clId="{B939CE09-D3E4-47DD-8FB2-85ED599E812B}" dt="2025-12-09T14:41:50.489" v="484" actId="14100"/>
          <ac:picMkLst>
            <pc:docMk/>
            <pc:sldMk cId="3692172695" sldId="271"/>
            <ac:picMk id="3" creationId="{7C7950CB-26E1-8D50-E7F1-4B3F2810CB97}"/>
          </ac:picMkLst>
        </pc:picChg>
        <pc:picChg chg="add mod">
          <ac:chgData name="Dexter Melton" userId="f58296d81f3872af" providerId="LiveId" clId="{B939CE09-D3E4-47DD-8FB2-85ED599E812B}" dt="2025-12-09T14:42:11.465" v="487" actId="1076"/>
          <ac:picMkLst>
            <pc:docMk/>
            <pc:sldMk cId="3692172695" sldId="271"/>
            <ac:picMk id="6" creationId="{19AA164D-5534-B93D-C81B-1A647764660E}"/>
          </ac:picMkLst>
        </pc:picChg>
      </pc:sldChg>
      <pc:sldChg chg="addSp delSp modSp add mod">
        <pc:chgData name="Dexter Melton" userId="f58296d81f3872af" providerId="LiveId" clId="{B939CE09-D3E4-47DD-8FB2-85ED599E812B}" dt="2025-12-09T14:47:12.384" v="513"/>
        <pc:sldMkLst>
          <pc:docMk/>
          <pc:sldMk cId="217247041" sldId="272"/>
        </pc:sldMkLst>
        <pc:spChg chg="add mod">
          <ac:chgData name="Dexter Melton" userId="f58296d81f3872af" providerId="LiveId" clId="{B939CE09-D3E4-47DD-8FB2-85ED599E812B}" dt="2025-12-09T14:47:12.384" v="513"/>
          <ac:spMkLst>
            <pc:docMk/>
            <pc:sldMk cId="217247041" sldId="272"/>
            <ac:spMk id="11" creationId="{8792137F-E6A6-0649-9189-81BA0F2AABED}"/>
          </ac:spMkLst>
        </pc:spChg>
        <pc:spChg chg="mod">
          <ac:chgData name="Dexter Melton" userId="f58296d81f3872af" providerId="LiveId" clId="{B939CE09-D3E4-47DD-8FB2-85ED599E812B}" dt="2025-12-09T14:42:55.557" v="491"/>
          <ac:spMkLst>
            <pc:docMk/>
            <pc:sldMk cId="217247041" sldId="272"/>
            <ac:spMk id="195" creationId="{932EE8EE-E1A4-4029-FC50-028F8F95ED50}"/>
          </ac:spMkLst>
        </pc:spChg>
        <pc:picChg chg="add mod">
          <ac:chgData name="Dexter Melton" userId="f58296d81f3872af" providerId="LiveId" clId="{B939CE09-D3E4-47DD-8FB2-85ED599E812B}" dt="2025-12-09T14:45:07.160" v="498" actId="14100"/>
          <ac:picMkLst>
            <pc:docMk/>
            <pc:sldMk cId="217247041" sldId="272"/>
            <ac:picMk id="4" creationId="{80C4C285-05EF-758F-D739-7407AAC20640}"/>
          </ac:picMkLst>
        </pc:picChg>
        <pc:picChg chg="add mod">
          <ac:chgData name="Dexter Melton" userId="f58296d81f3872af" providerId="LiveId" clId="{B939CE09-D3E4-47DD-8FB2-85ED599E812B}" dt="2025-12-09T14:45:28.129" v="501" actId="1076"/>
          <ac:picMkLst>
            <pc:docMk/>
            <pc:sldMk cId="217247041" sldId="272"/>
            <ac:picMk id="7" creationId="{9134508B-5F24-8907-E5D1-4926E9566428}"/>
          </ac:picMkLst>
        </pc:picChg>
      </pc:sldChg>
      <pc:sldChg chg="addSp delSp modSp add mod">
        <pc:chgData name="Dexter Melton" userId="f58296d81f3872af" providerId="LiveId" clId="{B939CE09-D3E4-47DD-8FB2-85ED599E812B}" dt="2025-12-09T14:49:13.050" v="525" actId="1076"/>
        <pc:sldMkLst>
          <pc:docMk/>
          <pc:sldMk cId="3528190074" sldId="273"/>
        </pc:sldMkLst>
        <pc:spChg chg="mod">
          <ac:chgData name="Dexter Melton" userId="f58296d81f3872af" providerId="LiveId" clId="{B939CE09-D3E4-47DD-8FB2-85ED599E812B}" dt="2025-12-09T14:48:25.949" v="517"/>
          <ac:spMkLst>
            <pc:docMk/>
            <pc:sldMk cId="3528190074" sldId="273"/>
            <ac:spMk id="11" creationId="{74941853-4AC5-8EA8-0F02-0D05C3702699}"/>
          </ac:spMkLst>
        </pc:spChg>
        <pc:spChg chg="mod">
          <ac:chgData name="Dexter Melton" userId="f58296d81f3872af" providerId="LiveId" clId="{B939CE09-D3E4-47DD-8FB2-85ED599E812B}" dt="2025-12-09T14:47:24.898" v="516" actId="20577"/>
          <ac:spMkLst>
            <pc:docMk/>
            <pc:sldMk cId="3528190074" sldId="273"/>
            <ac:spMk id="195" creationId="{30D01344-9145-9C22-3C4E-0629E1A9F0C7}"/>
          </ac:spMkLst>
        </pc:spChg>
        <pc:picChg chg="add mod">
          <ac:chgData name="Dexter Melton" userId="f58296d81f3872af" providerId="LiveId" clId="{B939CE09-D3E4-47DD-8FB2-85ED599E812B}" dt="2025-12-09T14:48:50.369" v="522" actId="14100"/>
          <ac:picMkLst>
            <pc:docMk/>
            <pc:sldMk cId="3528190074" sldId="273"/>
            <ac:picMk id="3" creationId="{2417B55E-EF56-1289-397F-23DCE7967575}"/>
          </ac:picMkLst>
        </pc:picChg>
        <pc:picChg chg="add mod">
          <ac:chgData name="Dexter Melton" userId="f58296d81f3872af" providerId="LiveId" clId="{B939CE09-D3E4-47DD-8FB2-85ED599E812B}" dt="2025-12-09T14:49:13.050" v="525" actId="1076"/>
          <ac:picMkLst>
            <pc:docMk/>
            <pc:sldMk cId="3528190074" sldId="273"/>
            <ac:picMk id="6" creationId="{2293C118-0B33-1EA8-A252-5AA0B66B252D}"/>
          </ac:picMkLst>
        </pc:picChg>
      </pc:sldChg>
      <pc:sldChg chg="addSp delSp modSp add mod">
        <pc:chgData name="Dexter Melton" userId="f58296d81f3872af" providerId="LiveId" clId="{B939CE09-D3E4-47DD-8FB2-85ED599E812B}" dt="2025-12-09T14:52:53.999" v="542" actId="1076"/>
        <pc:sldMkLst>
          <pc:docMk/>
          <pc:sldMk cId="494410552" sldId="274"/>
        </pc:sldMkLst>
        <pc:spChg chg="mod">
          <ac:chgData name="Dexter Melton" userId="f58296d81f3872af" providerId="LiveId" clId="{B939CE09-D3E4-47DD-8FB2-85ED599E812B}" dt="2025-12-09T14:51:32.551" v="531"/>
          <ac:spMkLst>
            <pc:docMk/>
            <pc:sldMk cId="494410552" sldId="274"/>
            <ac:spMk id="11" creationId="{56665FD7-76A1-3E64-2A90-B40AC92384C0}"/>
          </ac:spMkLst>
        </pc:spChg>
        <pc:spChg chg="mod">
          <ac:chgData name="Dexter Melton" userId="f58296d81f3872af" providerId="LiveId" clId="{B939CE09-D3E4-47DD-8FB2-85ED599E812B}" dt="2025-12-09T14:52:31.414" v="539"/>
          <ac:spMkLst>
            <pc:docMk/>
            <pc:sldMk cId="494410552" sldId="274"/>
            <ac:spMk id="195" creationId="{CCBA1B2E-31A6-C803-C35E-99AFDFF179AD}"/>
          </ac:spMkLst>
        </pc:spChg>
        <pc:picChg chg="add mod">
          <ac:chgData name="Dexter Melton" userId="f58296d81f3872af" providerId="LiveId" clId="{B939CE09-D3E4-47DD-8FB2-85ED599E812B}" dt="2025-12-09T14:52:22.823" v="538" actId="1076"/>
          <ac:picMkLst>
            <pc:docMk/>
            <pc:sldMk cId="494410552" sldId="274"/>
            <ac:picMk id="4" creationId="{06A58FB7-7E09-A458-EE1A-8886E30BDB6A}"/>
          </ac:picMkLst>
        </pc:picChg>
        <pc:picChg chg="add mod">
          <ac:chgData name="Dexter Melton" userId="f58296d81f3872af" providerId="LiveId" clId="{B939CE09-D3E4-47DD-8FB2-85ED599E812B}" dt="2025-12-09T14:52:53.999" v="542" actId="1076"/>
          <ac:picMkLst>
            <pc:docMk/>
            <pc:sldMk cId="494410552" sldId="274"/>
            <ac:picMk id="7" creationId="{913287BC-1DE5-08E3-A03F-548954416A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990A0447-DEAE-A375-E21B-DAABEE3ABB11}"/>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5D66C337-A58F-E767-E015-8F2A64066E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4AB44352-01F2-92BF-813D-7A2F62F287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10662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BA049BFE-FE90-0867-B54C-4297695CDDEA}"/>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C3EB00EB-0605-D909-5C15-8A091C3687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0467B219-855C-95EA-0FFD-5E2A1508B1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34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F04B17F4-4472-97CD-F6E8-27F4154A98A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5DFF67F-4321-9127-0FD2-8D5B006944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AF6F0885-36CC-399E-2712-1C578E4F3E1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300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758C19A-981E-F599-6C93-2EA67AF86EF6}"/>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57E3DADB-823F-B241-0910-198CD1CD07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099AB9C5-8FFC-793C-60EC-4FEF06F4DB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502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1B7C944-9DB0-AF32-F0F9-BF1BE06C49CA}"/>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1343F373-A18E-137B-5D34-EE80ACC475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A89C09D-E608-89E1-4557-A554B9EBB9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9263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2.m4a"/><Relationship Id="rId7" Type="http://schemas.openxmlformats.org/officeDocument/2006/relationships/image" Target="../media/image12.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3.m4a"/><Relationship Id="rId7" Type="http://schemas.openxmlformats.org/officeDocument/2006/relationships/image" Target="../media/image1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16.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owasp.org/www-project-secure-coding-practices-quick-reference-guide/stable-en/02-checklist/05-checklist" TargetMode="External"/><Relationship Id="rId13"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hyperlink" Target="https://learn.microsoft.com/en-us/cpp/code-quality/build-reliable-secure-programs?view=msvc-170" TargetMode="External"/><Relationship Id="rId12" Type="http://schemas.openxmlformats.org/officeDocument/2006/relationships/hyperlink" Target="https://wiki.sei.cmu.edu/confluence/display/c" TargetMode="External"/><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hyperlink" Target="https://cwe.mitre.org/" TargetMode="External"/><Relationship Id="rId11" Type="http://schemas.openxmlformats.org/officeDocument/2006/relationships/hyperlink" Target="https://wiki.sei.cmu.edu/confluence/display/cplusplus" TargetMode="External"/><Relationship Id="rId5" Type="http://schemas.openxmlformats.org/officeDocument/2006/relationships/notesSlide" Target="../notesSlides/notesSlide19.xml"/><Relationship Id="rId10" Type="http://schemas.openxmlformats.org/officeDocument/2006/relationships/hyperlink" Target="https://nvlpubs.nist.gov/nistpubs/specialpublications/NIST.SP.800-207.pdf" TargetMode="External"/><Relationship Id="rId4" Type="http://schemas.openxmlformats.org/officeDocument/2006/relationships/slideLayout" Target="../slideLayouts/slideLayout2.xml"/><Relationship Id="rId9" Type="http://schemas.openxmlformats.org/officeDocument/2006/relationships/hyperlink" Target="https://www.parasoft.com/products/parasoft-c-ctest/" TargetMode="External"/><Relationship Id="rId1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Dexter Melton</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0" name="Audio 9">
            <a:hlinkClick r:id="" action="ppaction://media"/>
            <a:extLst>
              <a:ext uri="{FF2B5EF4-FFF2-40B4-BE49-F238E27FC236}">
                <a16:creationId xmlns:a16="http://schemas.microsoft.com/office/drawing/2014/main" id="{61C57E08-AC84-84B6-3556-58F36E9253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422"/>
    </mc:Choice>
    <mc:Fallback>
      <p:transition spd="slow" advTm="24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84E21940-269C-C9DB-B9B7-8AF071BBBCAA}"/>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EB74E99A-D012-D69A-8A74-B17CA650368B}"/>
              </a:ext>
            </a:extLst>
          </p:cNvPr>
          <p:cNvSpPr txBox="1">
            <a:spLocks noGrp="1"/>
          </p:cNvSpPr>
          <p:nvPr>
            <p:ph type="title"/>
          </p:nvPr>
        </p:nvSpPr>
        <p:spPr>
          <a:xfrm>
            <a:off x="413238" y="764373"/>
            <a:ext cx="11092962" cy="1293000"/>
          </a:xfrm>
          <a:prstGeom prst="rect">
            <a:avLst/>
          </a:prstGeom>
          <a:noFill/>
          <a:ln>
            <a:noFill/>
          </a:ln>
        </p:spPr>
        <p:txBody>
          <a:bodyPr spcFirstLastPara="1" wrap="square" lIns="91425" tIns="45700" rIns="91425" bIns="45700" anchor="ctr" anchorCtr="0">
            <a:noAutofit/>
          </a:bodyPr>
          <a:lstStyle/>
          <a:p>
            <a:pPr lvl="0"/>
            <a:r>
              <a:rPr lang="en-US" dirty="0"/>
              <a:t>Unit Test 2: </a:t>
            </a:r>
            <a:r>
              <a:rPr lang="en-US" sz="2800" dirty="0"/>
              <a:t>Does the function safely reject insertion when the index is out of range?</a:t>
            </a:r>
            <a:endParaRPr sz="2800" dirty="0"/>
          </a:p>
        </p:txBody>
      </p:sp>
      <p:pic>
        <p:nvPicPr>
          <p:cNvPr id="197" name="Google Shape;197;g9504e29505_0_0" descr="Green Pace logo">
            <a:extLst>
              <a:ext uri="{FF2B5EF4-FFF2-40B4-BE49-F238E27FC236}">
                <a16:creationId xmlns:a16="http://schemas.microsoft.com/office/drawing/2014/main" id="{10D391F2-4A4E-8F8D-E5D3-E1BE26815C0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8" name="TextBox 7">
            <a:extLst>
              <a:ext uri="{FF2B5EF4-FFF2-40B4-BE49-F238E27FC236}">
                <a16:creationId xmlns:a16="http://schemas.microsoft.com/office/drawing/2014/main" id="{D4DF43E9-CF6F-390A-E1B1-F4DDF3A6F9EB}"/>
              </a:ext>
            </a:extLst>
          </p:cNvPr>
          <p:cNvSpPr txBox="1"/>
          <p:nvPr/>
        </p:nvSpPr>
        <p:spPr>
          <a:xfrm>
            <a:off x="413238" y="4844562"/>
            <a:ext cx="10670836" cy="1077218"/>
          </a:xfrm>
          <a:prstGeom prst="rect">
            <a:avLst/>
          </a:prstGeom>
          <a:noFill/>
        </p:spPr>
        <p:txBody>
          <a:bodyPr wrap="square" rtlCol="0">
            <a:spAutoFit/>
          </a:bodyPr>
          <a:lstStyle/>
          <a:p>
            <a:r>
              <a:rPr lang="en-US" sz="1600" dirty="0">
                <a:solidFill>
                  <a:schemeClr val="lt1"/>
                </a:solidFill>
                <a:latin typeface="Century Gothic"/>
                <a:sym typeface="Century Gothic"/>
              </a:rPr>
              <a:t>This negative test confirms that </a:t>
            </a:r>
            <a:r>
              <a:rPr lang="en-US" sz="1600" dirty="0" err="1">
                <a:solidFill>
                  <a:schemeClr val="lt1"/>
                </a:solidFill>
                <a:latin typeface="Century Gothic"/>
                <a:sym typeface="Century Gothic"/>
              </a:rPr>
              <a:t>safe_insert_in_table</a:t>
            </a:r>
            <a:r>
              <a:rPr lang="en-US" sz="1600" dirty="0">
                <a:solidFill>
                  <a:schemeClr val="lt1"/>
                </a:solidFill>
                <a:latin typeface="Century Gothic"/>
                <a:sym typeface="Century Gothic"/>
              </a:rPr>
              <a:t> properly detects and rejects an out-of-range index. The test attempts to insert at a position beyond the vector's size and verifies that the function returns false without altering the data. This behavior shows compliance with STD-008-CPP by preventing memory corruption</a:t>
            </a:r>
            <a:r>
              <a:rPr lang="en-US" sz="1600" dirty="0">
                <a:solidFill>
                  <a:schemeClr val="lt1"/>
                </a:solidFill>
                <a:latin typeface="Century Gothic"/>
              </a:rPr>
              <a:t>, buffer overflows, and undefined behavior from invalid container access.</a:t>
            </a:r>
          </a:p>
        </p:txBody>
      </p:sp>
      <p:pic>
        <p:nvPicPr>
          <p:cNvPr id="3" name="Picture 2" descr="A computer screen with text and numbers&#10;&#10;AI-generated content may be incorrect.">
            <a:extLst>
              <a:ext uri="{FF2B5EF4-FFF2-40B4-BE49-F238E27FC236}">
                <a16:creationId xmlns:a16="http://schemas.microsoft.com/office/drawing/2014/main" id="{7C7950CB-26E1-8D50-E7F1-4B3F2810CB97}"/>
              </a:ext>
            </a:extLst>
          </p:cNvPr>
          <p:cNvPicPr>
            <a:picLocks noChangeAspect="1"/>
          </p:cNvPicPr>
          <p:nvPr/>
        </p:nvPicPr>
        <p:blipFill>
          <a:blip r:embed="rId7"/>
          <a:stretch>
            <a:fillRect/>
          </a:stretch>
        </p:blipFill>
        <p:spPr>
          <a:xfrm>
            <a:off x="413238" y="2538065"/>
            <a:ext cx="4844562" cy="1948356"/>
          </a:xfrm>
          <a:prstGeom prst="rect">
            <a:avLst/>
          </a:prstGeom>
        </p:spPr>
      </p:pic>
      <p:pic>
        <p:nvPicPr>
          <p:cNvPr id="6" name="Picture 5">
            <a:extLst>
              <a:ext uri="{FF2B5EF4-FFF2-40B4-BE49-F238E27FC236}">
                <a16:creationId xmlns:a16="http://schemas.microsoft.com/office/drawing/2014/main" id="{19AA164D-5534-B93D-C81B-1A647764660E}"/>
              </a:ext>
            </a:extLst>
          </p:cNvPr>
          <p:cNvPicPr>
            <a:picLocks noChangeAspect="1"/>
          </p:cNvPicPr>
          <p:nvPr/>
        </p:nvPicPr>
        <p:blipFill>
          <a:blip r:embed="rId8"/>
          <a:stretch>
            <a:fillRect/>
          </a:stretch>
        </p:blipFill>
        <p:spPr>
          <a:xfrm>
            <a:off x="5624753" y="3019368"/>
            <a:ext cx="6154009" cy="409632"/>
          </a:xfrm>
          <a:prstGeom prst="rect">
            <a:avLst/>
          </a:prstGeom>
        </p:spPr>
      </p:pic>
      <p:pic>
        <p:nvPicPr>
          <p:cNvPr id="4" name="Audio 3">
            <a:hlinkClick r:id="" action="ppaction://media"/>
            <a:extLst>
              <a:ext uri="{FF2B5EF4-FFF2-40B4-BE49-F238E27FC236}">
                <a16:creationId xmlns:a16="http://schemas.microsoft.com/office/drawing/2014/main" id="{F201FDD4-274A-9888-6EB8-AF1B0A78401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692172695"/>
      </p:ext>
    </p:extLst>
  </p:cSld>
  <p:clrMapOvr>
    <a:masterClrMapping/>
  </p:clrMapOvr>
  <mc:AlternateContent xmlns:mc="http://schemas.openxmlformats.org/markup-compatibility/2006">
    <mc:Choice xmlns:p14="http://schemas.microsoft.com/office/powerpoint/2010/main" Requires="p14">
      <p:transition spd="slow" p14:dur="2000" advTm="19299"/>
    </mc:Choice>
    <mc:Fallback>
      <p:transition spd="slow" advTm="19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8BEA8A0-7FD7-C1DC-0C8C-E54FDDC883D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32EE8EE-E1A4-4029-FC50-028F8F95ED50}"/>
              </a:ext>
            </a:extLst>
          </p:cNvPr>
          <p:cNvSpPr txBox="1">
            <a:spLocks noGrp="1"/>
          </p:cNvSpPr>
          <p:nvPr>
            <p:ph type="title"/>
          </p:nvPr>
        </p:nvSpPr>
        <p:spPr>
          <a:xfrm>
            <a:off x="413238" y="764373"/>
            <a:ext cx="11092962" cy="1293000"/>
          </a:xfrm>
          <a:prstGeom prst="rect">
            <a:avLst/>
          </a:prstGeom>
          <a:noFill/>
          <a:ln>
            <a:noFill/>
          </a:ln>
        </p:spPr>
        <p:txBody>
          <a:bodyPr spcFirstLastPara="1" wrap="square" lIns="91425" tIns="45700" rIns="91425" bIns="45700" anchor="ctr" anchorCtr="0">
            <a:noAutofit/>
          </a:bodyPr>
          <a:lstStyle/>
          <a:p>
            <a:pPr lvl="0"/>
            <a:r>
              <a:rPr lang="en-US" dirty="0"/>
              <a:t>Unit Test 3: </a:t>
            </a:r>
            <a:r>
              <a:rPr lang="en-US" sz="2800" dirty="0"/>
              <a:t>Does the function prevent insertion when the index equals the container size?</a:t>
            </a:r>
            <a:endParaRPr sz="2800" dirty="0"/>
          </a:p>
        </p:txBody>
      </p:sp>
      <p:pic>
        <p:nvPicPr>
          <p:cNvPr id="197" name="Google Shape;197;g9504e29505_0_0" descr="Green Pace logo">
            <a:extLst>
              <a:ext uri="{FF2B5EF4-FFF2-40B4-BE49-F238E27FC236}">
                <a16:creationId xmlns:a16="http://schemas.microsoft.com/office/drawing/2014/main" id="{22FF3968-322C-E39B-4A77-69B5113C184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 shot of a computer code&#10;&#10;AI-generated content may be incorrect.">
            <a:extLst>
              <a:ext uri="{FF2B5EF4-FFF2-40B4-BE49-F238E27FC236}">
                <a16:creationId xmlns:a16="http://schemas.microsoft.com/office/drawing/2014/main" id="{80C4C285-05EF-758F-D739-7407AAC20640}"/>
              </a:ext>
            </a:extLst>
          </p:cNvPr>
          <p:cNvPicPr>
            <a:picLocks noChangeAspect="1"/>
          </p:cNvPicPr>
          <p:nvPr/>
        </p:nvPicPr>
        <p:blipFill>
          <a:blip r:embed="rId7"/>
          <a:stretch>
            <a:fillRect/>
          </a:stretch>
        </p:blipFill>
        <p:spPr>
          <a:xfrm>
            <a:off x="173176" y="2742085"/>
            <a:ext cx="5922824" cy="1334721"/>
          </a:xfrm>
          <a:prstGeom prst="rect">
            <a:avLst/>
          </a:prstGeom>
        </p:spPr>
      </p:pic>
      <p:pic>
        <p:nvPicPr>
          <p:cNvPr id="7" name="Picture 6">
            <a:extLst>
              <a:ext uri="{FF2B5EF4-FFF2-40B4-BE49-F238E27FC236}">
                <a16:creationId xmlns:a16="http://schemas.microsoft.com/office/drawing/2014/main" id="{9134508B-5F24-8907-E5D1-4926E9566428}"/>
              </a:ext>
            </a:extLst>
          </p:cNvPr>
          <p:cNvPicPr>
            <a:picLocks noChangeAspect="1"/>
          </p:cNvPicPr>
          <p:nvPr/>
        </p:nvPicPr>
        <p:blipFill>
          <a:blip r:embed="rId8"/>
          <a:stretch>
            <a:fillRect/>
          </a:stretch>
        </p:blipFill>
        <p:spPr>
          <a:xfrm>
            <a:off x="6252019" y="3124616"/>
            <a:ext cx="5877745" cy="381053"/>
          </a:xfrm>
          <a:prstGeom prst="rect">
            <a:avLst/>
          </a:prstGeom>
        </p:spPr>
      </p:pic>
      <p:sp>
        <p:nvSpPr>
          <p:cNvPr id="11" name="TextBox 10">
            <a:extLst>
              <a:ext uri="{FF2B5EF4-FFF2-40B4-BE49-F238E27FC236}">
                <a16:creationId xmlns:a16="http://schemas.microsoft.com/office/drawing/2014/main" id="{8792137F-E6A6-0649-9189-81BA0F2AABED}"/>
              </a:ext>
            </a:extLst>
          </p:cNvPr>
          <p:cNvSpPr txBox="1"/>
          <p:nvPr/>
        </p:nvSpPr>
        <p:spPr>
          <a:xfrm>
            <a:off x="413238" y="4800628"/>
            <a:ext cx="10737606" cy="1323439"/>
          </a:xfrm>
          <a:prstGeom prst="rect">
            <a:avLst/>
          </a:prstGeom>
          <a:noFill/>
        </p:spPr>
        <p:txBody>
          <a:bodyPr wrap="square">
            <a:spAutoFit/>
          </a:bodyPr>
          <a:lstStyle/>
          <a:p>
            <a:r>
              <a:rPr lang="en-US" sz="1600" dirty="0">
                <a:solidFill>
                  <a:schemeClr val="lt1"/>
                </a:solidFill>
                <a:latin typeface="Century Gothic"/>
                <a:sym typeface="Century Gothic"/>
              </a:rPr>
              <a:t>This negative test checks how the </a:t>
            </a:r>
            <a:r>
              <a:rPr lang="en-US" sz="1600" dirty="0" err="1">
                <a:solidFill>
                  <a:schemeClr val="lt1"/>
                </a:solidFill>
                <a:latin typeface="Century Gothic"/>
                <a:sym typeface="Century Gothic"/>
              </a:rPr>
              <a:t>safe_insert_in_table</a:t>
            </a:r>
            <a:r>
              <a:rPr lang="en-US" sz="1600" dirty="0">
                <a:solidFill>
                  <a:schemeClr val="lt1"/>
                </a:solidFill>
                <a:latin typeface="Century Gothic"/>
                <a:sym typeface="Century Gothic"/>
              </a:rPr>
              <a:t> function handles an index equal to the vector’s size, which is a common boundary error that results in out-of-range access. Although the index looks valid, it actually lies just outside the container’s limits. The test makes sure the function returns false and does not change the vector. This confirms compliance with STD-008-CPP by ensuring strict bounds checking and preventing undefined behavior.</a:t>
            </a:r>
          </a:p>
        </p:txBody>
      </p:sp>
      <p:pic>
        <p:nvPicPr>
          <p:cNvPr id="3" name="Audio 2">
            <a:hlinkClick r:id="" action="ppaction://media"/>
            <a:extLst>
              <a:ext uri="{FF2B5EF4-FFF2-40B4-BE49-F238E27FC236}">
                <a16:creationId xmlns:a16="http://schemas.microsoft.com/office/drawing/2014/main" id="{16AFBEA9-D9A3-249E-F704-A9BCBDF549D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17247041"/>
      </p:ext>
    </p:extLst>
  </p:cSld>
  <p:clrMapOvr>
    <a:masterClrMapping/>
  </p:clrMapOvr>
  <mc:AlternateContent xmlns:mc="http://schemas.openxmlformats.org/markup-compatibility/2006">
    <mc:Choice xmlns:p14="http://schemas.microsoft.com/office/powerpoint/2010/main" Requires="p14">
      <p:transition spd="slow" p14:dur="2000" advTm="13465"/>
    </mc:Choice>
    <mc:Fallback>
      <p:transition spd="slow" advTm="13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36652300-86FD-5F01-B481-47E01ED189E9}"/>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30D01344-9145-9C22-3C4E-0629E1A9F0C7}"/>
              </a:ext>
            </a:extLst>
          </p:cNvPr>
          <p:cNvSpPr txBox="1">
            <a:spLocks noGrp="1"/>
          </p:cNvSpPr>
          <p:nvPr>
            <p:ph type="title"/>
          </p:nvPr>
        </p:nvSpPr>
        <p:spPr>
          <a:xfrm>
            <a:off x="413238" y="764373"/>
            <a:ext cx="11092962" cy="1293000"/>
          </a:xfrm>
          <a:prstGeom prst="rect">
            <a:avLst/>
          </a:prstGeom>
          <a:noFill/>
          <a:ln>
            <a:noFill/>
          </a:ln>
        </p:spPr>
        <p:txBody>
          <a:bodyPr spcFirstLastPara="1" wrap="square" lIns="91425" tIns="45700" rIns="91425" bIns="45700" anchor="ctr" anchorCtr="0">
            <a:noAutofit/>
          </a:bodyPr>
          <a:lstStyle/>
          <a:p>
            <a:pPr lvl="0"/>
            <a:r>
              <a:rPr lang="en-US" dirty="0"/>
              <a:t>Unit Test 4: </a:t>
            </a:r>
            <a:r>
              <a:rPr lang="en-US" sz="2800" dirty="0"/>
              <a:t>Does the function prevent insertion when the index equals the container size?</a:t>
            </a:r>
            <a:endParaRPr sz="2800" dirty="0"/>
          </a:p>
        </p:txBody>
      </p:sp>
      <p:pic>
        <p:nvPicPr>
          <p:cNvPr id="197" name="Google Shape;197;g9504e29505_0_0" descr="Green Pace logo">
            <a:extLst>
              <a:ext uri="{FF2B5EF4-FFF2-40B4-BE49-F238E27FC236}">
                <a16:creationId xmlns:a16="http://schemas.microsoft.com/office/drawing/2014/main" id="{9A995D94-A4EF-8C72-4E79-0A5CEBCEF0B3}"/>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11" name="TextBox 10">
            <a:extLst>
              <a:ext uri="{FF2B5EF4-FFF2-40B4-BE49-F238E27FC236}">
                <a16:creationId xmlns:a16="http://schemas.microsoft.com/office/drawing/2014/main" id="{74941853-4AC5-8EA8-0F02-0D05C3702699}"/>
              </a:ext>
            </a:extLst>
          </p:cNvPr>
          <p:cNvSpPr txBox="1"/>
          <p:nvPr/>
        </p:nvSpPr>
        <p:spPr>
          <a:xfrm>
            <a:off x="413238" y="4800628"/>
            <a:ext cx="10737606" cy="1323439"/>
          </a:xfrm>
          <a:prstGeom prst="rect">
            <a:avLst/>
          </a:prstGeom>
          <a:noFill/>
        </p:spPr>
        <p:txBody>
          <a:bodyPr wrap="square">
            <a:spAutoFit/>
          </a:bodyPr>
          <a:lstStyle/>
          <a:p>
            <a:r>
              <a:rPr lang="en-US" sz="1600" dirty="0">
                <a:solidFill>
                  <a:schemeClr val="lt1"/>
                </a:solidFill>
                <a:latin typeface="Century Gothic"/>
                <a:sym typeface="Century Gothic"/>
              </a:rPr>
              <a:t>This negative test confirms that </a:t>
            </a:r>
            <a:r>
              <a:rPr lang="en-US" sz="1600" dirty="0" err="1">
                <a:solidFill>
                  <a:schemeClr val="lt1"/>
                </a:solidFill>
                <a:latin typeface="Century Gothic"/>
                <a:sym typeface="Century Gothic"/>
              </a:rPr>
              <a:t>safe_insert_in_table</a:t>
            </a:r>
            <a:r>
              <a:rPr lang="en-US" sz="1600" dirty="0">
                <a:solidFill>
                  <a:schemeClr val="lt1"/>
                </a:solidFill>
                <a:latin typeface="Century Gothic"/>
                <a:sym typeface="Century Gothic"/>
              </a:rPr>
              <a:t> correctly rejects insertion attempts when the vector is empty. Without valid indices, any access request is inherently out of bounds. The function should return false and not perform any operations on the container. This test highlights proper handling of edge cases and enforces compliance with STD-008-CPP by ensuring the function prevents invalid writes even in minimal or uninitialized data structures.</a:t>
            </a:r>
          </a:p>
        </p:txBody>
      </p:sp>
      <p:pic>
        <p:nvPicPr>
          <p:cNvPr id="3" name="Picture 2">
            <a:extLst>
              <a:ext uri="{FF2B5EF4-FFF2-40B4-BE49-F238E27FC236}">
                <a16:creationId xmlns:a16="http://schemas.microsoft.com/office/drawing/2014/main" id="{2417B55E-EF56-1289-397F-23DCE7967575}"/>
              </a:ext>
            </a:extLst>
          </p:cNvPr>
          <p:cNvPicPr>
            <a:picLocks noChangeAspect="1"/>
          </p:cNvPicPr>
          <p:nvPr/>
        </p:nvPicPr>
        <p:blipFill>
          <a:blip r:embed="rId7"/>
          <a:stretch>
            <a:fillRect/>
          </a:stretch>
        </p:blipFill>
        <p:spPr>
          <a:xfrm>
            <a:off x="279810" y="2831035"/>
            <a:ext cx="5751714" cy="1345781"/>
          </a:xfrm>
          <a:prstGeom prst="rect">
            <a:avLst/>
          </a:prstGeom>
        </p:spPr>
      </p:pic>
      <p:pic>
        <p:nvPicPr>
          <p:cNvPr id="6" name="Picture 5">
            <a:extLst>
              <a:ext uri="{FF2B5EF4-FFF2-40B4-BE49-F238E27FC236}">
                <a16:creationId xmlns:a16="http://schemas.microsoft.com/office/drawing/2014/main" id="{2293C118-0B33-1EA8-A252-5AA0B66B252D}"/>
              </a:ext>
            </a:extLst>
          </p:cNvPr>
          <p:cNvPicPr>
            <a:picLocks noChangeAspect="1"/>
          </p:cNvPicPr>
          <p:nvPr/>
        </p:nvPicPr>
        <p:blipFill>
          <a:blip r:embed="rId8"/>
          <a:stretch>
            <a:fillRect/>
          </a:stretch>
        </p:blipFill>
        <p:spPr>
          <a:xfrm>
            <a:off x="6096000" y="3177370"/>
            <a:ext cx="5925377" cy="381053"/>
          </a:xfrm>
          <a:prstGeom prst="rect">
            <a:avLst/>
          </a:prstGeom>
        </p:spPr>
      </p:pic>
      <p:pic>
        <p:nvPicPr>
          <p:cNvPr id="4" name="Audio 3">
            <a:hlinkClick r:id="" action="ppaction://media"/>
            <a:extLst>
              <a:ext uri="{FF2B5EF4-FFF2-40B4-BE49-F238E27FC236}">
                <a16:creationId xmlns:a16="http://schemas.microsoft.com/office/drawing/2014/main" id="{701D0B6B-3EC0-83D0-5D18-1EDB0AE5D91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28190074"/>
      </p:ext>
    </p:extLst>
  </p:cSld>
  <p:clrMapOvr>
    <a:masterClrMapping/>
  </p:clrMapOvr>
  <mc:AlternateContent xmlns:mc="http://schemas.openxmlformats.org/markup-compatibility/2006">
    <mc:Choice xmlns:p14="http://schemas.microsoft.com/office/powerpoint/2010/main" Requires="p14">
      <p:transition spd="slow" p14:dur="2000" advTm="15882"/>
    </mc:Choice>
    <mc:Fallback>
      <p:transition spd="slow" advTm="15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35695E0-DA59-B0C9-4031-921378A98FEA}"/>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CCBA1B2E-31A6-C803-C35E-99AFDFF179AD}"/>
              </a:ext>
            </a:extLst>
          </p:cNvPr>
          <p:cNvSpPr txBox="1">
            <a:spLocks noGrp="1"/>
          </p:cNvSpPr>
          <p:nvPr>
            <p:ph type="title"/>
          </p:nvPr>
        </p:nvSpPr>
        <p:spPr>
          <a:xfrm>
            <a:off x="413238" y="764373"/>
            <a:ext cx="11092962" cy="1293000"/>
          </a:xfrm>
          <a:prstGeom prst="rect">
            <a:avLst/>
          </a:prstGeom>
          <a:noFill/>
          <a:ln>
            <a:noFill/>
          </a:ln>
        </p:spPr>
        <p:txBody>
          <a:bodyPr spcFirstLastPara="1" wrap="square" lIns="91425" tIns="45700" rIns="91425" bIns="45700" anchor="ctr" anchorCtr="0">
            <a:noAutofit/>
          </a:bodyPr>
          <a:lstStyle/>
          <a:p>
            <a:pPr lvl="0"/>
            <a:r>
              <a:rPr lang="en-US" dirty="0"/>
              <a:t>Unit Test 5: </a:t>
            </a:r>
            <a:r>
              <a:rPr lang="en-US" sz="2800" dirty="0"/>
              <a:t>Does the function behave correctly across multiple sequential insert attempts?</a:t>
            </a:r>
            <a:endParaRPr sz="2800" dirty="0"/>
          </a:p>
        </p:txBody>
      </p:sp>
      <p:pic>
        <p:nvPicPr>
          <p:cNvPr id="197" name="Google Shape;197;g9504e29505_0_0" descr="Green Pace logo">
            <a:extLst>
              <a:ext uri="{FF2B5EF4-FFF2-40B4-BE49-F238E27FC236}">
                <a16:creationId xmlns:a16="http://schemas.microsoft.com/office/drawing/2014/main" id="{D4002A61-5F47-FEF9-0560-EE3DF66D9B38}"/>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11" name="TextBox 10">
            <a:extLst>
              <a:ext uri="{FF2B5EF4-FFF2-40B4-BE49-F238E27FC236}">
                <a16:creationId xmlns:a16="http://schemas.microsoft.com/office/drawing/2014/main" id="{56665FD7-76A1-3E64-2A90-B40AC92384C0}"/>
              </a:ext>
            </a:extLst>
          </p:cNvPr>
          <p:cNvSpPr txBox="1"/>
          <p:nvPr/>
        </p:nvSpPr>
        <p:spPr>
          <a:xfrm>
            <a:off x="413238" y="4800628"/>
            <a:ext cx="10737606" cy="1323439"/>
          </a:xfrm>
          <a:prstGeom prst="rect">
            <a:avLst/>
          </a:prstGeom>
          <a:noFill/>
        </p:spPr>
        <p:txBody>
          <a:bodyPr wrap="square">
            <a:spAutoFit/>
          </a:bodyPr>
          <a:lstStyle/>
          <a:p>
            <a:r>
              <a:rPr lang="en-US" sz="1600" dirty="0">
                <a:solidFill>
                  <a:schemeClr val="lt1"/>
                </a:solidFill>
                <a:latin typeface="Century Gothic"/>
                <a:sym typeface="Century Gothic"/>
              </a:rPr>
              <a:t>This test assesses how </a:t>
            </a:r>
            <a:r>
              <a:rPr lang="en-US" sz="1600" dirty="0" err="1">
                <a:solidFill>
                  <a:schemeClr val="lt1"/>
                </a:solidFill>
                <a:latin typeface="Century Gothic"/>
                <a:sym typeface="Century Gothic"/>
              </a:rPr>
              <a:t>safe_insert_in_table</a:t>
            </a:r>
            <a:r>
              <a:rPr lang="en-US" sz="1600" dirty="0">
                <a:solidFill>
                  <a:schemeClr val="lt1"/>
                </a:solidFill>
                <a:latin typeface="Century Gothic"/>
                <a:sym typeface="Century Gothic"/>
              </a:rPr>
              <a:t> performs when multiple valid and invalid operations run in sequence. The goal is to verify that earlier valid writes succeed, while later out-of-range operations are safely rejected without corrupting previously modified data. This test shows compliance with STD-008-CPP by confirming consistent bounds checking, predictable behavior during repeated use, and resilience against cumulative errors.</a:t>
            </a:r>
          </a:p>
        </p:txBody>
      </p:sp>
      <p:pic>
        <p:nvPicPr>
          <p:cNvPr id="4" name="Picture 3" descr="A computer screen shot of a program code&#10;&#10;AI-generated content may be incorrect.">
            <a:extLst>
              <a:ext uri="{FF2B5EF4-FFF2-40B4-BE49-F238E27FC236}">
                <a16:creationId xmlns:a16="http://schemas.microsoft.com/office/drawing/2014/main" id="{06A58FB7-7E09-A458-EE1A-8886E30BDB6A}"/>
              </a:ext>
            </a:extLst>
          </p:cNvPr>
          <p:cNvPicPr>
            <a:picLocks noChangeAspect="1"/>
          </p:cNvPicPr>
          <p:nvPr/>
        </p:nvPicPr>
        <p:blipFill>
          <a:blip r:embed="rId7"/>
          <a:stretch>
            <a:fillRect/>
          </a:stretch>
        </p:blipFill>
        <p:spPr>
          <a:xfrm>
            <a:off x="756140" y="1634831"/>
            <a:ext cx="4299438" cy="3165797"/>
          </a:xfrm>
          <a:prstGeom prst="rect">
            <a:avLst/>
          </a:prstGeom>
        </p:spPr>
      </p:pic>
      <p:pic>
        <p:nvPicPr>
          <p:cNvPr id="7" name="Picture 6">
            <a:extLst>
              <a:ext uri="{FF2B5EF4-FFF2-40B4-BE49-F238E27FC236}">
                <a16:creationId xmlns:a16="http://schemas.microsoft.com/office/drawing/2014/main" id="{913287BC-1DE5-08E3-A03F-548954416A96}"/>
              </a:ext>
            </a:extLst>
          </p:cNvPr>
          <p:cNvPicPr>
            <a:picLocks noChangeAspect="1"/>
          </p:cNvPicPr>
          <p:nvPr/>
        </p:nvPicPr>
        <p:blipFill>
          <a:blip r:embed="rId8"/>
          <a:stretch>
            <a:fillRect/>
          </a:stretch>
        </p:blipFill>
        <p:spPr>
          <a:xfrm>
            <a:off x="5130928" y="3019368"/>
            <a:ext cx="6906589" cy="409632"/>
          </a:xfrm>
          <a:prstGeom prst="rect">
            <a:avLst/>
          </a:prstGeom>
        </p:spPr>
      </p:pic>
      <p:pic>
        <p:nvPicPr>
          <p:cNvPr id="3" name="Audio 2">
            <a:hlinkClick r:id="" action="ppaction://media"/>
            <a:extLst>
              <a:ext uri="{FF2B5EF4-FFF2-40B4-BE49-F238E27FC236}">
                <a16:creationId xmlns:a16="http://schemas.microsoft.com/office/drawing/2014/main" id="{968E1410-AA79-F004-EE90-EBF81C79AFA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94410552"/>
      </p:ext>
    </p:extLst>
  </p:cSld>
  <p:clrMapOvr>
    <a:masterClrMapping/>
  </p:clrMapOvr>
  <mc:AlternateContent xmlns:mc="http://schemas.openxmlformats.org/markup-compatibility/2006">
    <mc:Choice xmlns:p14="http://schemas.microsoft.com/office/powerpoint/2010/main" Requires="p14">
      <p:transition spd="slow" p14:dur="2000" advTm="21463"/>
    </mc:Choice>
    <mc:Fallback>
      <p:transition spd="slow" advTm="21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547BA59-FC7B-4F72-DE08-D20F56D4E12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857"/>
    </mc:Choice>
    <mc:Fallback>
      <p:transition spd="slow" advTm="10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984738"/>
            <a:ext cx="9187962" cy="5605013"/>
          </a:xfrm>
          <a:prstGeom prst="rect">
            <a:avLst/>
          </a:prstGeom>
          <a:noFill/>
          <a:ln>
            <a:noFill/>
          </a:ln>
        </p:spPr>
        <p:txBody>
          <a:bodyPr spcFirstLastPara="1" wrap="square" lIns="91425" tIns="45700" rIns="91425" bIns="45700" anchor="t" anchorCtr="0">
            <a:normAutofit fontScale="55000" lnSpcReduction="20000"/>
          </a:bodyPr>
          <a:lstStyle/>
          <a:p>
            <a:pPr marL="114300" indent="0">
              <a:buNone/>
            </a:pPr>
            <a:r>
              <a:rPr lang="en-US" sz="2400" b="1" dirty="0"/>
              <a:t>Automation Across the </a:t>
            </a:r>
            <a:r>
              <a:rPr lang="en-US" sz="2400" b="1" dirty="0" err="1"/>
              <a:t>DevSecOps</a:t>
            </a:r>
            <a:r>
              <a:rPr lang="en-US" sz="2400" b="1" dirty="0"/>
              <a:t> Pipeline</a:t>
            </a:r>
            <a:endParaRPr lang="en-US" sz="2400" dirty="0"/>
          </a:p>
          <a:p>
            <a:pPr lvl="1"/>
            <a:r>
              <a:rPr lang="en-US" sz="2200" dirty="0"/>
              <a:t>Automation supports continuous enforcement of secure coding standards throughout all lifecycle stages.</a:t>
            </a:r>
          </a:p>
          <a:p>
            <a:pPr marL="114300" indent="0">
              <a:buNone/>
            </a:pPr>
            <a:r>
              <a:rPr lang="en-US" sz="2400" b="1" dirty="0"/>
              <a:t>Planning &amp; Design</a:t>
            </a:r>
            <a:endParaRPr lang="en-US" sz="2400" dirty="0"/>
          </a:p>
          <a:p>
            <a:pPr lvl="1"/>
            <a:r>
              <a:rPr lang="en-US" sz="2200" dirty="0"/>
              <a:t>Automated dependency and architecture checks identify risks early.</a:t>
            </a:r>
          </a:p>
          <a:p>
            <a:pPr lvl="1"/>
            <a:r>
              <a:rPr lang="en-US" sz="2200" dirty="0"/>
              <a:t>Tools validate design decisions against Green Pace security policies.</a:t>
            </a:r>
          </a:p>
          <a:p>
            <a:pPr marL="114300" indent="0">
              <a:buNone/>
            </a:pPr>
            <a:r>
              <a:rPr lang="en-US" sz="2400" b="1" dirty="0"/>
              <a:t>Build Stage</a:t>
            </a:r>
            <a:endParaRPr lang="en-US" sz="2400" dirty="0"/>
          </a:p>
          <a:p>
            <a:pPr lvl="1"/>
            <a:r>
              <a:rPr lang="en-US" sz="2200" dirty="0"/>
              <a:t>Static analysis tools (</a:t>
            </a:r>
            <a:r>
              <a:rPr lang="en-US" sz="2200" dirty="0" err="1"/>
              <a:t>CodeSonar</a:t>
            </a:r>
            <a:r>
              <a:rPr lang="en-US" sz="2200" dirty="0"/>
              <a:t>, Clang-Tidy, </a:t>
            </a:r>
            <a:r>
              <a:rPr lang="en-US" sz="2200" dirty="0" err="1"/>
              <a:t>Parasoft</a:t>
            </a:r>
            <a:r>
              <a:rPr lang="en-US" sz="2200" dirty="0"/>
              <a:t> C/C++test, </a:t>
            </a:r>
            <a:r>
              <a:rPr lang="en-US" sz="2200" dirty="0" err="1"/>
              <a:t>Polyspace</a:t>
            </a:r>
            <a:r>
              <a:rPr lang="en-US" sz="2200" dirty="0"/>
              <a:t>, Coverity) scan for:</a:t>
            </a:r>
          </a:p>
          <a:p>
            <a:pPr lvl="2"/>
            <a:r>
              <a:rPr lang="en-US" dirty="0"/>
              <a:t>Memory errors</a:t>
            </a:r>
          </a:p>
          <a:p>
            <a:pPr lvl="2"/>
            <a:r>
              <a:rPr lang="en-US" dirty="0"/>
              <a:t>Type conversion issues</a:t>
            </a:r>
          </a:p>
          <a:p>
            <a:pPr lvl="2"/>
            <a:r>
              <a:rPr lang="en-US" dirty="0"/>
              <a:t>SQL injection risks</a:t>
            </a:r>
          </a:p>
          <a:p>
            <a:pPr lvl="2"/>
            <a:r>
              <a:rPr lang="en-US" dirty="0"/>
              <a:t>Resource misuse</a:t>
            </a:r>
          </a:p>
          <a:p>
            <a:pPr lvl="1"/>
            <a:r>
              <a:rPr lang="en-US" sz="2200" dirty="0"/>
              <a:t>CI pipelines fail builds automatically when violations occur.</a:t>
            </a:r>
          </a:p>
          <a:p>
            <a:pPr marL="114300" indent="0">
              <a:buNone/>
            </a:pPr>
            <a:r>
              <a:rPr lang="en-US" sz="2400" b="1" dirty="0"/>
              <a:t>Verify &amp; Test</a:t>
            </a:r>
            <a:endParaRPr lang="en-US" sz="2400" dirty="0"/>
          </a:p>
          <a:p>
            <a:pPr lvl="1"/>
            <a:r>
              <a:rPr lang="en-US" sz="2200" dirty="0"/>
              <a:t>Automated unit tests, integration tests, SAST/DAST scans, and fuzzing ensure functional and security compliance.</a:t>
            </a:r>
          </a:p>
          <a:p>
            <a:pPr marL="114300" indent="0">
              <a:buNone/>
            </a:pPr>
            <a:r>
              <a:rPr lang="en-US" sz="2400" b="1" dirty="0"/>
              <a:t>Transition to Production</a:t>
            </a:r>
            <a:endParaRPr lang="en-US" sz="2400" dirty="0"/>
          </a:p>
          <a:p>
            <a:pPr lvl="1"/>
            <a:r>
              <a:rPr lang="en-US" sz="2200" dirty="0"/>
              <a:t>Automated configuration validation checks encryption settings, compiler flags, and resource controls.</a:t>
            </a:r>
          </a:p>
          <a:p>
            <a:pPr lvl="1"/>
            <a:r>
              <a:rPr lang="en-US" sz="2200" dirty="0"/>
              <a:t>Ensures deployments meet security baselines before release.</a:t>
            </a:r>
          </a:p>
          <a:p>
            <a:pPr marL="114300" indent="0">
              <a:buNone/>
            </a:pPr>
            <a:r>
              <a:rPr lang="en-US" sz="2400" b="1" dirty="0"/>
              <a:t>Monitor &amp; Respond</a:t>
            </a:r>
            <a:endParaRPr lang="en-US" sz="2400" dirty="0"/>
          </a:p>
          <a:p>
            <a:pPr lvl="1"/>
            <a:r>
              <a:rPr lang="en-US" sz="2200" dirty="0"/>
              <a:t>Runtime monitoring tools detect anomalies and privilege misuse.</a:t>
            </a:r>
          </a:p>
          <a:p>
            <a:pPr lvl="1"/>
            <a:r>
              <a:rPr lang="en-US" sz="2200" dirty="0"/>
              <a:t>Automated alerts trigger rapid containment and response actions.</a:t>
            </a:r>
          </a:p>
          <a:p>
            <a:pPr marL="114300" indent="0">
              <a:buNone/>
            </a:pPr>
            <a:r>
              <a:rPr lang="en-US" sz="2400" b="1" dirty="0"/>
              <a:t>Overall Benefit</a:t>
            </a:r>
            <a:endParaRPr lang="en-US" sz="2400" dirty="0"/>
          </a:p>
          <a:p>
            <a:pPr lvl="1"/>
            <a:r>
              <a:rPr lang="en-US" sz="2200" dirty="0"/>
              <a:t>Provides layered, repeatable security checks aligned with Green Pace’s defense-in-depth strategy.</a:t>
            </a:r>
            <a:r>
              <a:rPr lang="en-US" sz="2400" dirty="0"/>
              <a:t> </a:t>
            </a:r>
          </a:p>
          <a:p>
            <a:pPr marL="457200" lvl="1" indent="0" algn="l" rtl="0">
              <a:lnSpc>
                <a:spcPct val="90000"/>
              </a:lnSpc>
              <a:spcBef>
                <a:spcPts val="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0414274-7F4A-8841-8D70-6D9D446AAA9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084"/>
    </mc:Choice>
    <mc:Fallback>
      <p:transition spd="slow" advTm="29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114300" indent="0">
              <a:buNone/>
            </a:pPr>
            <a:r>
              <a:rPr lang="en-US" b="1" dirty="0"/>
              <a:t>Benefits of Acting Now</a:t>
            </a:r>
          </a:p>
          <a:p>
            <a:pPr lvl="1"/>
            <a:r>
              <a:rPr lang="en-US" dirty="0"/>
              <a:t>Reduces exposure to high-risk vulnerabilities such as SQL injection, memory misuse, and out-of-bounds access.</a:t>
            </a:r>
          </a:p>
          <a:p>
            <a:pPr lvl="1"/>
            <a:r>
              <a:rPr lang="en-US" dirty="0"/>
              <a:t>Prevents system crashes, data corruption, and potential breaches before they occur.</a:t>
            </a:r>
          </a:p>
          <a:p>
            <a:pPr lvl="1"/>
            <a:r>
              <a:rPr lang="en-US" dirty="0"/>
              <a:t>Lowers long-term remediation costs by identifying and fixing issues early in the lifecycle.</a:t>
            </a:r>
          </a:p>
          <a:p>
            <a:pPr lvl="1"/>
            <a:r>
              <a:rPr lang="en-US" dirty="0"/>
              <a:t>Improves overall system stability, reliability, and code maintainability.</a:t>
            </a:r>
          </a:p>
          <a:p>
            <a:pPr lvl="1"/>
            <a:r>
              <a:rPr lang="en-US" dirty="0"/>
              <a:t>Ensures compliance with Green Pace’s defense-in-depth strategy and secure development standards.</a:t>
            </a:r>
          </a:p>
          <a:p>
            <a:pPr marL="114300" indent="0">
              <a:buNone/>
            </a:pPr>
            <a:r>
              <a:rPr lang="en-US" b="1" dirty="0"/>
              <a:t>Risks of Delaying Remediation</a:t>
            </a:r>
          </a:p>
          <a:p>
            <a:pPr lvl="1"/>
            <a:r>
              <a:rPr lang="en-US" dirty="0"/>
              <a:t>Increases the likelihood that vulnerabilities will be exploited in production systems.</a:t>
            </a:r>
          </a:p>
          <a:p>
            <a:pPr lvl="1"/>
            <a:r>
              <a:rPr lang="en-US" dirty="0"/>
              <a:t>Expands the attack surface and allows minor defects to evolve into larger architectural problems.</a:t>
            </a:r>
          </a:p>
          <a:p>
            <a:pPr lvl="1"/>
            <a:r>
              <a:rPr lang="en-US" dirty="0"/>
              <a:t>Raises the cost and complexity of future fixes, especially for memory and data-handling issues.</a:t>
            </a:r>
          </a:p>
          <a:p>
            <a:pPr lvl="1"/>
            <a:r>
              <a:rPr lang="en-US" dirty="0"/>
              <a:t>Reduces transparency and weakens safeguards built into CI/CD and automated testing.</a:t>
            </a:r>
          </a:p>
          <a:p>
            <a:pPr lvl="1"/>
            <a:r>
              <a:rPr lang="en-US" dirty="0"/>
              <a:t>Slows development velocity due to unexpected failures, instability, or security incidents.</a:t>
            </a:r>
          </a:p>
          <a:p>
            <a:pPr marL="114300" indent="0">
              <a:buNone/>
            </a:pPr>
            <a:r>
              <a:rPr lang="en-US" b="1" dirty="0"/>
              <a:t>Strategic Takeaway</a:t>
            </a:r>
          </a:p>
          <a:p>
            <a:pPr lvl="1"/>
            <a:r>
              <a:rPr lang="en-US" dirty="0"/>
              <a:t>High-priority vulnerabilities must be addressed immediately.</a:t>
            </a:r>
          </a:p>
          <a:p>
            <a:pPr lvl="1">
              <a:lnSpc>
                <a:spcPct val="120000"/>
              </a:lnSpc>
            </a:pPr>
            <a:r>
              <a:rPr lang="en-US" dirty="0"/>
              <a:t>Lower-priority issues should be incorporated into routine development cycles to maintain long-term security and quality.</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43B5557-62B3-C357-19DC-4610350C3F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734"/>
    </mc:Choice>
    <mc:Fallback>
      <p:transition spd="slow" advTm="24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70339" y="1991013"/>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114300" indent="0">
              <a:buNone/>
            </a:pPr>
            <a:r>
              <a:rPr lang="en-US" sz="2400" b="1" dirty="0"/>
              <a:t>Address Remaining Gaps</a:t>
            </a:r>
            <a:endParaRPr lang="en-US" sz="2400" dirty="0"/>
          </a:p>
          <a:p>
            <a:pPr lvl="1"/>
            <a:r>
              <a:rPr lang="en-US" sz="2200" dirty="0"/>
              <a:t>Improve documentation and enforcement for exception handling and file resource lifecycle standards.</a:t>
            </a:r>
          </a:p>
          <a:p>
            <a:pPr lvl="1"/>
            <a:r>
              <a:rPr lang="en-US" sz="2200" dirty="0"/>
              <a:t>Strengthen validation requirements for data passed into external subsystems or services.</a:t>
            </a:r>
          </a:p>
          <a:p>
            <a:pPr lvl="1"/>
            <a:r>
              <a:rPr lang="en-US" sz="2200" dirty="0"/>
              <a:t>Ensure consistent use of memory-safe patterns across all C/C++ modules.</a:t>
            </a:r>
          </a:p>
          <a:p>
            <a:pPr marL="114300" indent="0">
              <a:buNone/>
            </a:pPr>
            <a:r>
              <a:rPr lang="en-US" sz="2400" b="1" dirty="0"/>
              <a:t>Adopt Additional Security Standards</a:t>
            </a:r>
            <a:endParaRPr lang="en-US" sz="2400" dirty="0"/>
          </a:p>
          <a:p>
            <a:pPr lvl="1"/>
            <a:r>
              <a:rPr lang="en-US" sz="2200" dirty="0"/>
              <a:t>Incorporate modern secure memory allocation practices to prevent leaks and corruption.</a:t>
            </a:r>
          </a:p>
          <a:p>
            <a:pPr lvl="1"/>
            <a:r>
              <a:rPr lang="en-US" sz="2200" dirty="0"/>
              <a:t>Transition to safer string-handling libraries and patterns where applicable.</a:t>
            </a:r>
          </a:p>
          <a:p>
            <a:pPr lvl="1"/>
            <a:r>
              <a:rPr lang="en-US" sz="2200" dirty="0"/>
              <a:t>Update encryption practices to align with evolving cryptographic standards.</a:t>
            </a:r>
          </a:p>
          <a:p>
            <a:pPr marL="114300" indent="0">
              <a:buNone/>
            </a:pPr>
            <a:r>
              <a:rPr lang="en-US" sz="2400" b="1" dirty="0"/>
              <a:t>Enhance Automation and Testing</a:t>
            </a:r>
            <a:endParaRPr lang="en-US" sz="2400" dirty="0"/>
          </a:p>
          <a:p>
            <a:pPr lvl="1"/>
            <a:r>
              <a:rPr lang="en-US" sz="2200" dirty="0"/>
              <a:t>Expand automated static and dynamic analysis coverage for lower-priority standards.</a:t>
            </a:r>
          </a:p>
          <a:p>
            <a:pPr lvl="1"/>
            <a:r>
              <a:rPr lang="en-US" sz="2200" dirty="0"/>
              <a:t>Increase unit test coverage, especially for boundary conditions and failure handling.</a:t>
            </a:r>
          </a:p>
          <a:p>
            <a:pPr lvl="1"/>
            <a:r>
              <a:rPr lang="en-US" sz="2200" dirty="0"/>
              <a:t>Integrate early threat modeling into design workflows to catch vulnerabilities before implementation.</a:t>
            </a:r>
          </a:p>
          <a:p>
            <a:pPr marL="114300" indent="0">
              <a:buNone/>
            </a:pPr>
            <a:r>
              <a:rPr lang="en-US" sz="2400" b="1" dirty="0"/>
              <a:t>Strengthen Operational Practices</a:t>
            </a:r>
            <a:endParaRPr lang="en-US" sz="2400" dirty="0"/>
          </a:p>
          <a:p>
            <a:pPr lvl="1"/>
            <a:r>
              <a:rPr lang="en-US" sz="2200" dirty="0"/>
              <a:t>Conduct regular policy reviews and developer security training.</a:t>
            </a:r>
          </a:p>
          <a:p>
            <a:pPr lvl="1"/>
            <a:r>
              <a:rPr lang="en-US" sz="2200" dirty="0"/>
              <a:t>Improve logging and oversight for privileged actions to support compliance and auditing.</a:t>
            </a:r>
          </a:p>
          <a:p>
            <a:pPr lvl="1"/>
            <a:r>
              <a:rPr lang="en-US" sz="2200" dirty="0"/>
              <a:t>Promote proactive monitoring and continuous improvement as the development team scales.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AFA1406-5A45-1E46-2B8D-3BD6A50BC66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137"/>
    </mc:Choice>
    <mc:Fallback>
      <p:transition spd="slow" advTm="25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87923" y="1736901"/>
            <a:ext cx="10820400" cy="4760614"/>
          </a:xfrm>
          <a:prstGeom prst="rect">
            <a:avLst/>
          </a:prstGeom>
          <a:noFill/>
          <a:ln>
            <a:noFill/>
          </a:ln>
        </p:spPr>
        <p:txBody>
          <a:bodyPr spcFirstLastPara="1" wrap="square" lIns="91425" tIns="45700" rIns="91425" bIns="45700" anchor="t" anchorCtr="0">
            <a:normAutofit fontScale="85000" lnSpcReduction="20000"/>
          </a:bodyPr>
          <a:lstStyle/>
          <a:p>
            <a:pPr marL="114300" indent="0">
              <a:lnSpc>
                <a:spcPct val="120000"/>
              </a:lnSpc>
              <a:buNone/>
            </a:pPr>
            <a:r>
              <a:rPr lang="en-US" b="1" dirty="0"/>
              <a:t>Strengthening Long-Term Security</a:t>
            </a:r>
          </a:p>
          <a:p>
            <a:pPr lvl="1">
              <a:lnSpc>
                <a:spcPct val="120000"/>
              </a:lnSpc>
            </a:pPr>
            <a:r>
              <a:rPr lang="en-US" dirty="0"/>
              <a:t>Adopt forward-looking secure coding standards to anticipate emerging threats.</a:t>
            </a:r>
          </a:p>
          <a:p>
            <a:pPr lvl="1">
              <a:lnSpc>
                <a:spcPct val="120000"/>
              </a:lnSpc>
            </a:pPr>
            <a:r>
              <a:rPr lang="en-US" dirty="0"/>
              <a:t>Expand automation and testing to ensure continuous detection of vulnerabilities.</a:t>
            </a:r>
          </a:p>
          <a:p>
            <a:pPr lvl="1">
              <a:lnSpc>
                <a:spcPct val="120000"/>
              </a:lnSpc>
            </a:pPr>
            <a:r>
              <a:rPr lang="en-US" dirty="0"/>
              <a:t>Increase observability and monitoring to maintain real-time awareness of system behavior.</a:t>
            </a:r>
          </a:p>
          <a:p>
            <a:pPr marL="114300" indent="0">
              <a:lnSpc>
                <a:spcPct val="120000"/>
              </a:lnSpc>
              <a:buNone/>
            </a:pPr>
            <a:r>
              <a:rPr lang="en-US" b="1" dirty="0"/>
              <a:t>Focus Areas for Future Protection</a:t>
            </a:r>
          </a:p>
          <a:p>
            <a:pPr lvl="1">
              <a:lnSpc>
                <a:spcPct val="120000"/>
              </a:lnSpc>
            </a:pPr>
            <a:r>
              <a:rPr lang="en-US" dirty="0"/>
              <a:t>Prioritize strict memory safety, input validation, and error-handling consistency.</a:t>
            </a:r>
          </a:p>
          <a:p>
            <a:pPr lvl="1">
              <a:lnSpc>
                <a:spcPct val="120000"/>
              </a:lnSpc>
            </a:pPr>
            <a:r>
              <a:rPr lang="en-US" dirty="0"/>
              <a:t>Enhance authentication, authorization, and encryption standards as technologies evolve.</a:t>
            </a:r>
          </a:p>
          <a:p>
            <a:pPr lvl="1">
              <a:lnSpc>
                <a:spcPct val="120000"/>
              </a:lnSpc>
            </a:pPr>
            <a:r>
              <a:rPr lang="en-US" dirty="0"/>
              <a:t>Implement stronger compiler hardening options and modernized cryptographic practices.</a:t>
            </a:r>
          </a:p>
          <a:p>
            <a:pPr marL="114300" indent="0">
              <a:lnSpc>
                <a:spcPct val="120000"/>
              </a:lnSpc>
              <a:buNone/>
            </a:pPr>
            <a:r>
              <a:rPr lang="en-US" b="1" dirty="0"/>
              <a:t>Sustaining a Proactive Security Framework</a:t>
            </a:r>
          </a:p>
          <a:p>
            <a:pPr lvl="1">
              <a:lnSpc>
                <a:spcPct val="120000"/>
              </a:lnSpc>
            </a:pPr>
            <a:r>
              <a:rPr lang="en-US" dirty="0"/>
              <a:t>Conduct regular reviews and updates to the Green Pace security policy.</a:t>
            </a:r>
          </a:p>
          <a:p>
            <a:pPr lvl="1">
              <a:lnSpc>
                <a:spcPct val="120000"/>
              </a:lnSpc>
            </a:pPr>
            <a:r>
              <a:rPr lang="en-US" dirty="0"/>
              <a:t>Use SEI CERT and industry-aligned standards to guide improvements.</a:t>
            </a:r>
          </a:p>
          <a:p>
            <a:pPr lvl="1">
              <a:lnSpc>
                <a:spcPct val="120000"/>
              </a:lnSpc>
            </a:pPr>
            <a:r>
              <a:rPr lang="en-US" dirty="0"/>
              <a:t>Maintain a continuous cycle of assessment, automation, and refinement to support secure, high-quality software development.</a:t>
            </a:r>
          </a:p>
          <a:p>
            <a:pPr marL="228600" lvl="0" indent="-88900" algn="l" rtl="0">
              <a:lnSpc>
                <a:spcPct val="12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36B100B-B3B2-61B0-6882-C3B33500CFF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173"/>
    </mc:Choice>
    <mc:Fallback>
      <p:transition spd="slow" advTm="29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457200" marR="0" indent="-457200">
              <a:lnSpc>
                <a:spcPct val="115000"/>
              </a:lnSpc>
              <a:spcAft>
                <a:spcPts val="800"/>
              </a:spcAft>
              <a:buNone/>
            </a:pP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CWE. (2025b, September 6). Common Weakness Enumeration. </a:t>
            </a:r>
            <a:r>
              <a:rPr lang="en-US" sz="1200" u="sng" kern="100" dirty="0">
                <a:solidFill>
                  <a:srgbClr val="467886"/>
                </a:solidFill>
                <a:effectLst/>
                <a:latin typeface="Century Gothic" panose="020B0502020202020204" pitchFamily="34" charset="0"/>
                <a:ea typeface="Aptos" panose="020B0004020202020204" pitchFamily="34" charset="0"/>
                <a:cs typeface="Times New Roman" panose="02020603050405020304" pitchFamily="18" charset="0"/>
                <a:hlinkClick r:id="rId6"/>
              </a:rPr>
              <a:t>https://cwe.mitre.org/</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a:t>
            </a:r>
          </a:p>
          <a:p>
            <a:pPr marL="457200" marR="0" indent="-457200">
              <a:lnSpc>
                <a:spcPct val="115000"/>
              </a:lnSpc>
              <a:spcAft>
                <a:spcPts val="800"/>
              </a:spcAft>
              <a:buNone/>
            </a:pP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Microsoft (2025, November 5). </a:t>
            </a:r>
            <a:r>
              <a:rPr lang="en-US" sz="1200" i="1" kern="100" dirty="0">
                <a:effectLst/>
                <a:latin typeface="Century Gothic" panose="020B0502020202020204" pitchFamily="34" charset="0"/>
                <a:ea typeface="Aptos" panose="020B0004020202020204" pitchFamily="34" charset="0"/>
                <a:cs typeface="Times New Roman" panose="02020603050405020304" pitchFamily="18" charset="0"/>
              </a:rPr>
              <a:t>Build Reliable and Secure C++ Programs</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Microsoft Learn. </a:t>
            </a:r>
            <a:r>
              <a:rPr lang="en-US" sz="1200" u="sng" kern="100" dirty="0">
                <a:solidFill>
                  <a:srgbClr val="467886"/>
                </a:solidFill>
                <a:effectLst/>
                <a:latin typeface="Century Gothic" panose="020B0502020202020204" pitchFamily="34" charset="0"/>
                <a:ea typeface="Aptos" panose="020B0004020202020204" pitchFamily="34" charset="0"/>
                <a:cs typeface="Times New Roman" panose="02020603050405020304" pitchFamily="18" charset="0"/>
                <a:hlinkClick r:id="rId7"/>
              </a:rPr>
              <a:t>https://learn.microsoft.com/en-us/cpp/code-quality/build-reliable-secure-programs?view=msvc-170</a:t>
            </a:r>
            <a:endParaRPr lang="en-US" sz="12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457200" marR="0" indent="-457200">
              <a:lnSpc>
                <a:spcPct val="115000"/>
              </a:lnSpc>
              <a:spcAft>
                <a:spcPts val="800"/>
              </a:spcAft>
              <a:buNone/>
            </a:pP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OWASP. (2023, May 17). </a:t>
            </a:r>
            <a:r>
              <a:rPr lang="en-US" sz="1200" i="1" kern="100" dirty="0">
                <a:effectLst/>
                <a:latin typeface="Century Gothic" panose="020B0502020202020204" pitchFamily="34" charset="0"/>
                <a:ea typeface="Aptos" panose="020B0004020202020204" pitchFamily="34" charset="0"/>
                <a:cs typeface="Times New Roman" panose="02020603050405020304" pitchFamily="18" charset="0"/>
              </a:rPr>
              <a:t>Secure coding practices</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OWASP Secure Coding Practices - Quick Reference Guide | Secure Coding Practices | OWASP Foundation. </a:t>
            </a:r>
            <a:r>
              <a:rPr lang="en-US" sz="1200" u="sng" kern="100" dirty="0">
                <a:solidFill>
                  <a:srgbClr val="467886"/>
                </a:solidFill>
                <a:effectLst/>
                <a:latin typeface="Century Gothic" panose="020B0502020202020204" pitchFamily="34" charset="0"/>
                <a:ea typeface="Aptos" panose="020B0004020202020204" pitchFamily="34" charset="0"/>
                <a:cs typeface="Times New Roman" panose="02020603050405020304" pitchFamily="18" charset="0"/>
                <a:hlinkClick r:id="rId8"/>
              </a:rPr>
              <a:t>https://owasp.org/www-project-secure-coding-practices-quick-reference-guide/stable-en/02-checklist/05-checklist</a:t>
            </a:r>
            <a:endParaRPr lang="en-US" sz="12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457200" marR="0" indent="-457200">
              <a:lnSpc>
                <a:spcPct val="115000"/>
              </a:lnSpc>
              <a:spcAft>
                <a:spcPts val="800"/>
              </a:spcAft>
              <a:buNone/>
            </a:pPr>
            <a:r>
              <a:rPr lang="en-US" sz="1200" kern="100" dirty="0" err="1">
                <a:effectLst/>
                <a:latin typeface="Century Gothic" panose="020B0502020202020204" pitchFamily="34" charset="0"/>
                <a:ea typeface="Aptos" panose="020B0004020202020204" pitchFamily="34" charset="0"/>
                <a:cs typeface="Times New Roman" panose="02020603050405020304" pitchFamily="18" charset="0"/>
              </a:rPr>
              <a:t>Parasoft</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(n.d.). </a:t>
            </a:r>
            <a:r>
              <a:rPr lang="en-US" sz="1200" i="1" kern="100" dirty="0">
                <a:effectLst/>
                <a:latin typeface="Century Gothic" panose="020B0502020202020204" pitchFamily="34" charset="0"/>
                <a:ea typeface="Aptos" panose="020B0004020202020204" pitchFamily="34" charset="0"/>
                <a:cs typeface="Times New Roman" panose="02020603050405020304" pitchFamily="18" charset="0"/>
              </a:rPr>
              <a:t>Comprehensive Test Automation Solutions for C/C++ Software Development</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200" u="sng" kern="100" dirty="0">
                <a:solidFill>
                  <a:srgbClr val="467886"/>
                </a:solidFill>
                <a:effectLst/>
                <a:latin typeface="Century Gothic" panose="020B0502020202020204" pitchFamily="34" charset="0"/>
                <a:ea typeface="Aptos" panose="020B0004020202020204" pitchFamily="34" charset="0"/>
                <a:cs typeface="Times New Roman" panose="02020603050405020304" pitchFamily="18" charset="0"/>
                <a:hlinkClick r:id="rId9"/>
              </a:rPr>
              <a:t>https://www.parasoft.com/products/parasoft-c-ctest/</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a:t>
            </a:r>
          </a:p>
          <a:p>
            <a:pPr marL="457200" marR="0" indent="-457200">
              <a:lnSpc>
                <a:spcPct val="115000"/>
              </a:lnSpc>
              <a:spcAft>
                <a:spcPts val="800"/>
              </a:spcAft>
              <a:buNone/>
            </a:pP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Rose, S., Borchert, O., Mitchell, S., &amp; Connelly, S. (2020, August). </a:t>
            </a:r>
            <a:r>
              <a:rPr lang="en-US" sz="1200" i="1" kern="100" dirty="0">
                <a:effectLst/>
                <a:latin typeface="Century Gothic" panose="020B0502020202020204" pitchFamily="34" charset="0"/>
                <a:ea typeface="Aptos" panose="020B0004020202020204" pitchFamily="34" charset="0"/>
                <a:cs typeface="Times New Roman" panose="02020603050405020304" pitchFamily="18" charset="0"/>
              </a:rPr>
              <a:t>Zero Trust Architecture</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NIST Special Publication. </a:t>
            </a:r>
            <a:r>
              <a:rPr lang="en-US" sz="1200" u="sng" kern="100" dirty="0">
                <a:solidFill>
                  <a:srgbClr val="467886"/>
                </a:solidFill>
                <a:effectLst/>
                <a:latin typeface="Century Gothic" panose="020B0502020202020204" pitchFamily="34" charset="0"/>
                <a:ea typeface="Aptos" panose="020B0004020202020204" pitchFamily="34" charset="0"/>
                <a:cs typeface="Times New Roman" panose="02020603050405020304" pitchFamily="18" charset="0"/>
                <a:hlinkClick r:id="rId10"/>
              </a:rPr>
              <a:t>https://nvlpubs.nist.gov/nistpubs/specialpublications/NIST.SP.800-207.pdf</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a:t>
            </a:r>
          </a:p>
          <a:p>
            <a:pPr marL="457200" marR="0" indent="-457200">
              <a:lnSpc>
                <a:spcPct val="115000"/>
              </a:lnSpc>
              <a:spcAft>
                <a:spcPts val="800"/>
              </a:spcAft>
              <a:buNone/>
            </a:pPr>
            <a:r>
              <a:rPr lang="en-US" sz="1200" kern="100" dirty="0" err="1">
                <a:effectLst/>
                <a:latin typeface="Century Gothic" panose="020B0502020202020204" pitchFamily="34" charset="0"/>
                <a:ea typeface="Aptos" panose="020B0004020202020204" pitchFamily="34" charset="0"/>
                <a:cs typeface="Times New Roman" panose="02020603050405020304" pitchFamily="18" charset="0"/>
              </a:rPr>
              <a:t>Schiela</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R. (2024, February 14). </a:t>
            </a:r>
            <a:r>
              <a:rPr lang="en-US" sz="1200" i="1" kern="100" dirty="0">
                <a:effectLst/>
                <a:latin typeface="Century Gothic" panose="020B0502020202020204" pitchFamily="34" charset="0"/>
                <a:ea typeface="Aptos" panose="020B0004020202020204" pitchFamily="34" charset="0"/>
                <a:cs typeface="Times New Roman" panose="02020603050405020304" pitchFamily="18" charset="0"/>
              </a:rPr>
              <a:t>SEI CERT C++ Coding Standard</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SEI CERT C++ Coding Standard - SEI CERT C++ Coding Standard - Confluence. </a:t>
            </a:r>
            <a:r>
              <a:rPr lang="en-US" sz="1200" u="sng" kern="100" dirty="0">
                <a:solidFill>
                  <a:srgbClr val="467886"/>
                </a:solidFill>
                <a:effectLst/>
                <a:latin typeface="Century Gothic" panose="020B0502020202020204" pitchFamily="34" charset="0"/>
                <a:ea typeface="Aptos" panose="020B0004020202020204" pitchFamily="34" charset="0"/>
                <a:cs typeface="Times New Roman" panose="02020603050405020304" pitchFamily="18" charset="0"/>
                <a:hlinkClick r:id="rId11"/>
              </a:rPr>
              <a:t>https://wiki.sei.cmu.edu/confluence/display/cplusplus</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a:t>
            </a:r>
          </a:p>
          <a:p>
            <a:pPr marL="457200" marR="0" indent="-457200">
              <a:lnSpc>
                <a:spcPct val="115000"/>
              </a:lnSpc>
              <a:spcAft>
                <a:spcPts val="800"/>
              </a:spcAft>
              <a:buNone/>
            </a:pP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Svoboda, D. (2024, April 4). </a:t>
            </a:r>
            <a:r>
              <a:rPr lang="en-US" sz="1200" i="1" kern="100" dirty="0">
                <a:effectLst/>
                <a:latin typeface="Century Gothic" panose="020B0502020202020204" pitchFamily="34" charset="0"/>
                <a:ea typeface="Aptos" panose="020B0004020202020204" pitchFamily="34" charset="0"/>
                <a:cs typeface="Times New Roman" panose="02020603050405020304" pitchFamily="18" charset="0"/>
              </a:rPr>
              <a:t>SEI CERT C Coding Standard</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SEI CERT C Coding Standard - SEI CERT C Coding Standard - Confluence. </a:t>
            </a:r>
            <a:r>
              <a:rPr lang="en-US" sz="1200" u="sng" kern="100" dirty="0">
                <a:solidFill>
                  <a:srgbClr val="467886"/>
                </a:solidFill>
                <a:effectLst/>
                <a:latin typeface="Century Gothic" panose="020B0502020202020204" pitchFamily="34" charset="0"/>
                <a:ea typeface="Aptos" panose="020B0004020202020204" pitchFamily="34" charset="0"/>
                <a:cs typeface="Times New Roman" panose="02020603050405020304" pitchFamily="18" charset="0"/>
                <a:hlinkClick r:id="rId12"/>
              </a:rPr>
              <a:t>https://wiki.sei.cmu.edu/confluence/display/c</a:t>
            </a:r>
            <a:r>
              <a:rPr lang="en-US" sz="1200" kern="100" dirty="0">
                <a:effectLst/>
                <a:latin typeface="Century Gothic" panose="020B0502020202020204" pitchFamily="34" charset="0"/>
                <a:ea typeface="Aptos" panose="020B0004020202020204" pitchFamily="34" charset="0"/>
                <a:cs typeface="Times New Roman" panose="02020603050405020304" pitchFamily="18" charset="0"/>
              </a:rPr>
              <a:t>  </a:t>
            </a:r>
          </a:p>
          <a:p>
            <a:pPr marL="0" lvl="0" indent="0" algn="l" rtl="0">
              <a:lnSpc>
                <a:spcPct val="90000"/>
              </a:lnSpc>
              <a:spcBef>
                <a:spcPts val="0"/>
              </a:spcBef>
              <a:spcAft>
                <a:spcPts val="0"/>
              </a:spcAft>
              <a:buClr>
                <a:schemeClr val="lt1"/>
              </a:buClr>
              <a:buSzPts val="2200"/>
              <a:buNone/>
            </a:pPr>
            <a:endParaRPr sz="1200" dirty="0">
              <a:latin typeface="Century Gothic" panose="020B0502020202020204" pitchFamily="34" charset="0"/>
            </a:endParaRPr>
          </a:p>
        </p:txBody>
      </p:sp>
      <p:pic>
        <p:nvPicPr>
          <p:cNvPr id="239" name="Google Shape;239;p14" descr="Green Pace logo"/>
          <p:cNvPicPr preferRelativeResize="0"/>
          <p:nvPr/>
        </p:nvPicPr>
        <p:blipFill>
          <a:blip r:embed="rId13">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EAF1D63-8E0B-5D2A-4856-FB7FB775C92F}"/>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390"/>
    </mc:Choice>
    <mc:Fallback>
      <p:transition spd="slow" advTm="10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355771" y="1736901"/>
            <a:ext cx="4756638" cy="4024125"/>
          </a:xfrm>
          <a:prstGeom prst="rect">
            <a:avLst/>
          </a:prstGeom>
          <a:noFill/>
          <a:ln>
            <a:noFill/>
          </a:ln>
        </p:spPr>
        <p:txBody>
          <a:bodyPr spcFirstLastPara="1" wrap="square" lIns="91425" tIns="45700" rIns="91425" bIns="45700" anchor="t" anchorCtr="0">
            <a:normAutofit fontScale="70000" lnSpcReduction="20000"/>
          </a:bodyPr>
          <a:lstStyle/>
          <a:p>
            <a:r>
              <a:rPr lang="en-US" dirty="0"/>
              <a:t>The Green Pace Secure Development Policy creates a unified, organization-wide approach to secure software development. As the development team expands, consistent standards are necessary to ensure all applications meet the same security baseline. This policy formalizes the principles, coding standards, and best practices that developers already follow informally, making sure they are documented, repeatable, and enforceable.</a:t>
            </a:r>
          </a:p>
          <a:p>
            <a:r>
              <a:rPr lang="en-US" dirty="0"/>
              <a:t>The policy enhances Green Pace’s defense-in-depth strategy by establishing layered protections throughout design, coding, testing, deployment, and operations. By implementing security controls at each stage of the development process, Green Pace minimizes the attack surface, predicts adversarial actions, and stops vulnerabilities from reaching production.</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17418" y="1643330"/>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FA0BDBB-0B37-F196-A7DE-DDC8CE72A3F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237"/>
    </mc:Choice>
    <mc:Fallback>
      <p:transition spd="slow" advTm="27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3171901" y="6245442"/>
            <a:ext cx="7835224" cy="478312"/>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	</a:t>
            </a:r>
            <a:r>
              <a:rPr lang="en-US" sz="2000" dirty="0">
                <a:solidFill>
                  <a:srgbClr val="92D050"/>
                </a:solidFill>
              </a:rPr>
              <a:t>Low Priority</a:t>
            </a:r>
            <a:r>
              <a:rPr lang="en-US" sz="2000" dirty="0">
                <a:solidFill>
                  <a:srgbClr val="FFFFFF"/>
                </a:solidFill>
              </a:rPr>
              <a:t>			          </a:t>
            </a:r>
            <a:r>
              <a:rPr lang="en-US" sz="2000" dirty="0">
                <a:solidFill>
                  <a:srgbClr val="FF0000"/>
                </a:solidFill>
              </a:rPr>
              <a:t>Priority</a:t>
            </a:r>
            <a:endParaRPr sz="2000" dirty="0">
              <a:solidFill>
                <a:srgbClr val="FF0000"/>
              </a:solidFill>
            </a:endParaRPr>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623408973"/>
              </p:ext>
            </p:extLst>
          </p:nvPr>
        </p:nvGraphicFramePr>
        <p:xfrm>
          <a:off x="3171900" y="2561050"/>
          <a:ext cx="7835225" cy="365905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STD-001-CPP</a:t>
                      </a:r>
                      <a:r>
                        <a:rPr lang="en-US" sz="1400" b="0" i="0" u="none" strike="noStrike" cap="none" dirty="0">
                          <a:solidFill>
                            <a:srgbClr val="000000"/>
                          </a:solidFill>
                          <a:effectLst/>
                          <a:latin typeface="Century Gothic" panose="020B0502020202020204" pitchFamily="34" charset="0"/>
                          <a:ea typeface="Arial"/>
                          <a:cs typeface="Arial"/>
                          <a:sym typeface="Arial"/>
                        </a:rPr>
                        <a:t> – Do not attempt to modify string literals</a:t>
                      </a:r>
                    </a:p>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STD-007-CPP</a:t>
                      </a:r>
                      <a:r>
                        <a:rPr lang="en-US" sz="1400" b="0" i="0" u="none" strike="noStrike" cap="none" dirty="0">
                          <a:solidFill>
                            <a:srgbClr val="000000"/>
                          </a:solidFill>
                          <a:effectLst/>
                          <a:latin typeface="Century Gothic" panose="020B0502020202020204" pitchFamily="34" charset="0"/>
                          <a:ea typeface="Arial"/>
                          <a:cs typeface="Arial"/>
                          <a:sym typeface="Arial"/>
                        </a:rPr>
                        <a:t> – Handle all exceptions</a:t>
                      </a:r>
                    </a:p>
                    <a:p>
                      <a:r>
                        <a:rPr lang="en-US" sz="1400" b="0" i="0" u="none" strike="noStrike" cap="none" dirty="0">
                          <a:solidFill>
                            <a:srgbClr val="000000"/>
                          </a:solidFill>
                          <a:effectLst/>
                          <a:latin typeface="Century Gothic" panose="020B0502020202020204" pitchFamily="34" charset="0"/>
                          <a:ea typeface="Arial"/>
                          <a:cs typeface="Arial"/>
                          <a:sym typeface="Arial"/>
                        </a:rPr>
                        <a:t>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STD-003-CPP</a:t>
                      </a:r>
                      <a:r>
                        <a:rPr lang="en-US" sz="1400" b="0" i="0" u="none" strike="noStrike" cap="none" dirty="0">
                          <a:solidFill>
                            <a:srgbClr val="000000"/>
                          </a:solidFill>
                          <a:effectLst/>
                          <a:latin typeface="Century Gothic" panose="020B0502020202020204" pitchFamily="34" charset="0"/>
                          <a:ea typeface="Arial"/>
                          <a:cs typeface="Arial"/>
                          <a:sym typeface="Arial"/>
                        </a:rPr>
                        <a:t> – Do not create std::string from a null pointer (P18 – Highest Risk)</a:t>
                      </a:r>
                    </a:p>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STD-004-CPP</a:t>
                      </a:r>
                      <a:r>
                        <a:rPr lang="en-US" sz="1400" b="0" i="0" u="none" strike="noStrike" cap="none" dirty="0">
                          <a:solidFill>
                            <a:srgbClr val="000000"/>
                          </a:solidFill>
                          <a:effectLst/>
                          <a:latin typeface="Century Gothic" panose="020B0502020202020204" pitchFamily="34" charset="0"/>
                          <a:ea typeface="Arial"/>
                          <a:cs typeface="Arial"/>
                          <a:sym typeface="Arial"/>
                        </a:rPr>
                        <a:t> – Sanitize data passed to complex subsystems (SQL Injection)</a:t>
                      </a:r>
                    </a:p>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STD-005-CPP</a:t>
                      </a:r>
                      <a:r>
                        <a:rPr lang="en-US" sz="1400" b="0" i="0" u="none" strike="noStrike" cap="none" dirty="0">
                          <a:solidFill>
                            <a:srgbClr val="000000"/>
                          </a:solidFill>
                          <a:effectLst/>
                          <a:latin typeface="Century Gothic" panose="020B0502020202020204" pitchFamily="34" charset="0"/>
                          <a:ea typeface="Arial"/>
                          <a:cs typeface="Arial"/>
                          <a:sym typeface="Arial"/>
                        </a:rPr>
                        <a:t> – Do not access freed memory</a:t>
                      </a:r>
                    </a:p>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STD-008-CPP</a:t>
                      </a:r>
                      <a:r>
                        <a:rPr lang="en-US" sz="1400" b="0" i="0" u="none" strike="noStrike" cap="none" dirty="0">
                          <a:solidFill>
                            <a:srgbClr val="000000"/>
                          </a:solidFill>
                          <a:effectLst/>
                          <a:latin typeface="Century Gothic" panose="020B0502020202020204" pitchFamily="34" charset="0"/>
                          <a:ea typeface="Arial"/>
                          <a:cs typeface="Arial"/>
                          <a:sym typeface="Arial"/>
                        </a:rPr>
                        <a:t> – Guarantee container indices and iterators are valid</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STD-002-CPP – </a:t>
                      </a:r>
                      <a:r>
                        <a:rPr lang="en-US" sz="1400" b="0" i="0" u="none" strike="noStrike" cap="none" dirty="0">
                          <a:solidFill>
                            <a:srgbClr val="000000"/>
                          </a:solidFill>
                          <a:effectLst/>
                          <a:latin typeface="Century Gothic" panose="020B0502020202020204" pitchFamily="34" charset="0"/>
                          <a:ea typeface="Arial"/>
                          <a:cs typeface="Arial"/>
                          <a:sym typeface="Arial"/>
                        </a:rPr>
                        <a:t>Do not cast to an out-of-range enumeration value</a:t>
                      </a:r>
                    </a:p>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STD-006-CPP – </a:t>
                      </a:r>
                      <a:r>
                        <a:rPr lang="en-US" sz="1400" b="0" i="0" u="none" strike="noStrike" cap="none" dirty="0">
                          <a:solidFill>
                            <a:srgbClr val="000000"/>
                          </a:solidFill>
                          <a:effectLst/>
                          <a:latin typeface="Century Gothic" panose="020B0502020202020204" pitchFamily="34" charset="0"/>
                          <a:ea typeface="Arial"/>
                          <a:cs typeface="Arial"/>
                          <a:sym typeface="Arial"/>
                        </a:rPr>
                        <a:t>Use static assertion for constant expressions</a:t>
                      </a:r>
                    </a:p>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STD-009-CPP – </a:t>
                      </a:r>
                      <a:r>
                        <a:rPr lang="en-US" sz="1400" b="0" i="0" u="none" strike="noStrike" cap="none" dirty="0">
                          <a:solidFill>
                            <a:srgbClr val="000000"/>
                          </a:solidFill>
                          <a:effectLst/>
                          <a:latin typeface="Century Gothic" panose="020B0502020202020204" pitchFamily="34" charset="0"/>
                          <a:ea typeface="Arial"/>
                          <a:cs typeface="Arial"/>
                          <a:sym typeface="Arial"/>
                        </a:rPr>
                        <a:t>Close files when no longer needed</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285750" indent="-285750">
                        <a:buFont typeface="Arial" panose="020B0604020202020204" pitchFamily="34" charset="0"/>
                        <a:buChar char="•"/>
                      </a:pPr>
                      <a:r>
                        <a:rPr lang="en-US" sz="1400" b="1" i="0" u="none" strike="noStrike" cap="none" dirty="0">
                          <a:solidFill>
                            <a:srgbClr val="000000"/>
                          </a:solidFill>
                          <a:effectLst/>
                          <a:latin typeface="Century Gothic" panose="020B0502020202020204" pitchFamily="34" charset="0"/>
                          <a:ea typeface="Arial"/>
                          <a:cs typeface="Arial"/>
                          <a:sym typeface="Arial"/>
                        </a:rPr>
                        <a:t>STD-010-CPP</a:t>
                      </a:r>
                      <a:r>
                        <a:rPr lang="en-US" sz="1400" b="0" i="0" u="none" strike="noStrike" cap="none" dirty="0">
                          <a:solidFill>
                            <a:srgbClr val="000000"/>
                          </a:solidFill>
                          <a:effectLst/>
                          <a:latin typeface="Century Gothic" panose="020B0502020202020204" pitchFamily="34" charset="0"/>
                          <a:ea typeface="Arial"/>
                          <a:cs typeface="Arial"/>
                          <a:sym typeface="Arial"/>
                        </a:rPr>
                        <a:t> – Write constructor member initializers in canonical order</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60;p4">
            <a:extLst>
              <a:ext uri="{FF2B5EF4-FFF2-40B4-BE49-F238E27FC236}">
                <a16:creationId xmlns:a16="http://schemas.microsoft.com/office/drawing/2014/main" id="{AE53030C-C494-00FF-30EE-C4197BE8460C}"/>
              </a:ext>
            </a:extLst>
          </p:cNvPr>
          <p:cNvSpPr txBox="1">
            <a:spLocks/>
          </p:cNvSpPr>
          <p:nvPr/>
        </p:nvSpPr>
        <p:spPr>
          <a:xfrm rot="16200000">
            <a:off x="1013599" y="4164090"/>
            <a:ext cx="3684392" cy="4783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0">
              <a:lnSpc>
                <a:spcPct val="107916"/>
              </a:lnSpc>
              <a:spcBef>
                <a:spcPts val="0"/>
              </a:spcBef>
              <a:buFont typeface="Arial"/>
              <a:buNone/>
            </a:pPr>
            <a:r>
              <a:rPr lang="en-US" sz="2000" dirty="0">
                <a:solidFill>
                  <a:srgbClr val="92D050"/>
                </a:solidFill>
              </a:rPr>
              <a:t>Unlikely    </a:t>
            </a:r>
            <a:r>
              <a:rPr lang="en-US" sz="2000" dirty="0">
                <a:solidFill>
                  <a:srgbClr val="FFFFFF"/>
                </a:solidFill>
              </a:rPr>
              <a:t>            </a:t>
            </a:r>
            <a:r>
              <a:rPr lang="en-US" sz="2000" dirty="0">
                <a:solidFill>
                  <a:srgbClr val="FF0000"/>
                </a:solidFill>
              </a:rPr>
              <a:t>Likely</a:t>
            </a:r>
          </a:p>
          <a:p>
            <a:pPr marL="228600" indent="-88900">
              <a:buSzPts val="2200"/>
              <a:buFont typeface="Arial"/>
              <a:buNone/>
            </a:pPr>
            <a:endParaRPr lang="en-US" dirty="0"/>
          </a:p>
        </p:txBody>
      </p:sp>
      <p:pic>
        <p:nvPicPr>
          <p:cNvPr id="5" name="Audio 4">
            <a:hlinkClick r:id="" action="ppaction://media"/>
            <a:extLst>
              <a:ext uri="{FF2B5EF4-FFF2-40B4-BE49-F238E27FC236}">
                <a16:creationId xmlns:a16="http://schemas.microsoft.com/office/drawing/2014/main" id="{FF0E1145-1470-680C-3AEA-2CA6ACCF900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944"/>
    </mc:Choice>
    <mc:Fallback>
      <p:transition spd="slow" advTm="48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81354"/>
            <a:ext cx="7077808" cy="5937331"/>
          </a:xfrm>
          <a:prstGeom prst="rect">
            <a:avLst/>
          </a:prstGeom>
          <a:noFill/>
          <a:ln>
            <a:noFill/>
          </a:ln>
        </p:spPr>
        <p:txBody>
          <a:bodyPr spcFirstLastPara="1" wrap="square" lIns="91425" tIns="45700" rIns="91425" bIns="45700" anchor="t" anchorCtr="0">
            <a:normAutofit fontScale="70000" lnSpcReduction="20000"/>
          </a:bodyPr>
          <a:lstStyle/>
          <a:p>
            <a:pPr lvl="0"/>
            <a:r>
              <a:rPr lang="en-US" sz="2400" b="1" dirty="0"/>
              <a:t>Validate Input Data</a:t>
            </a:r>
            <a:endParaRPr lang="en-US" sz="2400" dirty="0"/>
          </a:p>
          <a:p>
            <a:pPr lvl="1"/>
            <a:r>
              <a:rPr lang="en-US" dirty="0"/>
              <a:t>Applies to: STD-001, STD-002, STD-003, STD-004, STD-008</a:t>
            </a:r>
          </a:p>
          <a:p>
            <a:pPr lvl="0"/>
            <a:r>
              <a:rPr lang="en-US" sz="2400" b="1" dirty="0"/>
              <a:t>Heed Compiler Warnings</a:t>
            </a:r>
            <a:endParaRPr lang="en-US" sz="2400" dirty="0"/>
          </a:p>
          <a:p>
            <a:pPr lvl="1"/>
            <a:r>
              <a:rPr lang="en-US" sz="2100" dirty="0"/>
              <a:t>Applies to: STD-001, STD-002, STD-006, STD-010</a:t>
            </a:r>
          </a:p>
          <a:p>
            <a:pPr lvl="0"/>
            <a:r>
              <a:rPr lang="en-US" sz="2400" b="1" dirty="0"/>
              <a:t>Architect and Design for Security Policies</a:t>
            </a:r>
            <a:endParaRPr lang="en-US" sz="2400" dirty="0"/>
          </a:p>
          <a:p>
            <a:pPr lvl="1"/>
            <a:r>
              <a:rPr lang="en-US" sz="2100" dirty="0"/>
              <a:t>Applies to: STD-002, STD-006, STD-007, STD-010</a:t>
            </a:r>
          </a:p>
          <a:p>
            <a:pPr lvl="0"/>
            <a:r>
              <a:rPr lang="en-US" sz="2400" b="1" dirty="0"/>
              <a:t>Keep It Simple</a:t>
            </a:r>
            <a:endParaRPr lang="en-US" sz="2400" dirty="0"/>
          </a:p>
          <a:p>
            <a:pPr lvl="1">
              <a:lnSpc>
                <a:spcPct val="120000"/>
              </a:lnSpc>
            </a:pPr>
            <a:r>
              <a:rPr lang="en-US" sz="2100" dirty="0"/>
              <a:t>Applies to: STD-001, STD-005, STD-006, STD-008, STD-009, STD-010</a:t>
            </a:r>
          </a:p>
          <a:p>
            <a:pPr lvl="0"/>
            <a:r>
              <a:rPr lang="en-US" sz="2400" b="1" dirty="0"/>
              <a:t>Default Deny</a:t>
            </a:r>
            <a:endParaRPr lang="en-US" sz="2400" dirty="0"/>
          </a:p>
          <a:p>
            <a:pPr lvl="1"/>
            <a:r>
              <a:rPr lang="en-US" dirty="0"/>
              <a:t>Applies to: STD-004</a:t>
            </a:r>
          </a:p>
          <a:p>
            <a:pPr lvl="0"/>
            <a:r>
              <a:rPr lang="en-US" sz="2400" b="1" dirty="0"/>
              <a:t>Principle of Least Privilege</a:t>
            </a:r>
            <a:endParaRPr lang="en-US" sz="2400" dirty="0"/>
          </a:p>
          <a:p>
            <a:pPr lvl="1"/>
            <a:r>
              <a:rPr lang="en-US" dirty="0"/>
              <a:t>Applies to: STD-005, STD-009</a:t>
            </a:r>
          </a:p>
          <a:p>
            <a:pPr lvl="0"/>
            <a:r>
              <a:rPr lang="en-US" sz="2400" b="1" dirty="0"/>
              <a:t>Sanitize Data Sent to Other Systems</a:t>
            </a:r>
            <a:endParaRPr lang="en-US" sz="2400" dirty="0"/>
          </a:p>
          <a:p>
            <a:pPr lvl="1"/>
            <a:r>
              <a:rPr lang="en-US" dirty="0"/>
              <a:t>Applies to: STD-004</a:t>
            </a:r>
          </a:p>
          <a:p>
            <a:pPr lvl="0"/>
            <a:r>
              <a:rPr lang="en-US" sz="2400" b="1" dirty="0"/>
              <a:t>Practice Defense in Depth</a:t>
            </a:r>
            <a:endParaRPr lang="en-US" sz="2400" dirty="0"/>
          </a:p>
          <a:p>
            <a:pPr lvl="1"/>
            <a:r>
              <a:rPr lang="en-US" dirty="0"/>
              <a:t>Applies to: STD-003, STD-004, STD-007, STD-009</a:t>
            </a:r>
          </a:p>
          <a:p>
            <a:pPr lvl="0"/>
            <a:r>
              <a:rPr lang="en-US" sz="2400" b="1" dirty="0"/>
              <a:t>Use Effective Quality Assurance Techniques</a:t>
            </a:r>
            <a:endParaRPr lang="en-US" sz="2400" dirty="0"/>
          </a:p>
          <a:p>
            <a:pPr lvl="1"/>
            <a:r>
              <a:rPr lang="en-US" dirty="0"/>
              <a:t>Applies to: STD-002, STD-005, STD-006, STD-007, STD-008</a:t>
            </a:r>
          </a:p>
          <a:p>
            <a:pPr lvl="0"/>
            <a:r>
              <a:rPr lang="en-US" sz="2400" b="1" dirty="0"/>
              <a:t>Adopt a Secure Coding Standard</a:t>
            </a:r>
            <a:endParaRPr lang="en-US" sz="2400" dirty="0"/>
          </a:p>
          <a:p>
            <a:pPr lvl="1"/>
            <a:r>
              <a:rPr lang="en-US" dirty="0"/>
              <a:t>Applies to: All 10 coding standards</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A3F46B5-9C4D-9F49-8783-3B211D60AEF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793"/>
    </mc:Choice>
    <mc:Fallback>
      <p:transition spd="slow" advTm="3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0" y="1151792"/>
            <a:ext cx="6172200" cy="5706208"/>
          </a:xfrm>
          <a:prstGeom prst="rect">
            <a:avLst/>
          </a:prstGeom>
          <a:noFill/>
          <a:ln>
            <a:noFill/>
          </a:ln>
        </p:spPr>
        <p:txBody>
          <a:bodyPr spcFirstLastPara="1" wrap="square" lIns="91425" tIns="45700" rIns="91425" bIns="45700" anchor="t" anchorCtr="0">
            <a:normAutofit fontScale="70000" lnSpcReduction="20000"/>
          </a:bodyPr>
          <a:lstStyle/>
          <a:p>
            <a:pPr marL="114300" indent="0">
              <a:lnSpc>
                <a:spcPct val="120000"/>
              </a:lnSpc>
              <a:buNone/>
            </a:pPr>
            <a:r>
              <a:rPr lang="en-US" b="1" dirty="0"/>
              <a:t>Priority Ranking (Highest → Lowest)</a:t>
            </a:r>
            <a:endParaRPr lang="en-US" dirty="0"/>
          </a:p>
          <a:p>
            <a:pPr lvl="0">
              <a:lnSpc>
                <a:spcPct val="120000"/>
              </a:lnSpc>
            </a:pPr>
            <a:r>
              <a:rPr lang="en-US" b="1" dirty="0"/>
              <a:t>STD-003-CPP — </a:t>
            </a:r>
            <a:r>
              <a:rPr lang="en-US" dirty="0"/>
              <a:t>Do not create std::string from a null pointer</a:t>
            </a:r>
          </a:p>
          <a:p>
            <a:pPr lvl="0">
              <a:lnSpc>
                <a:spcPct val="120000"/>
              </a:lnSpc>
            </a:pPr>
            <a:r>
              <a:rPr lang="en-US" b="1" dirty="0"/>
              <a:t>STD-004-CPP — </a:t>
            </a:r>
            <a:r>
              <a:rPr lang="en-US" dirty="0"/>
              <a:t>Sanitize data passed to complex subsystems (SQL injection)</a:t>
            </a:r>
          </a:p>
          <a:p>
            <a:pPr lvl="0">
              <a:lnSpc>
                <a:spcPct val="120000"/>
              </a:lnSpc>
            </a:pPr>
            <a:r>
              <a:rPr lang="en-US" b="1" dirty="0"/>
              <a:t>STD-005-CPP — </a:t>
            </a:r>
            <a:r>
              <a:rPr lang="en-US" dirty="0"/>
              <a:t>Do not access freed memory</a:t>
            </a:r>
          </a:p>
          <a:p>
            <a:pPr lvl="0">
              <a:lnSpc>
                <a:spcPct val="120000"/>
              </a:lnSpc>
            </a:pPr>
            <a:r>
              <a:rPr lang="en-US" b="1" dirty="0"/>
              <a:t>STD-008-CPP — </a:t>
            </a:r>
            <a:r>
              <a:rPr lang="en-US" dirty="0"/>
              <a:t>Guarantee valid container indices and iterators</a:t>
            </a:r>
          </a:p>
          <a:p>
            <a:pPr lvl="0">
              <a:lnSpc>
                <a:spcPct val="120000"/>
              </a:lnSpc>
            </a:pPr>
            <a:r>
              <a:rPr lang="en-US" b="1" dirty="0"/>
              <a:t>STD-001-CPP — </a:t>
            </a:r>
            <a:r>
              <a:rPr lang="en-US" dirty="0"/>
              <a:t>Do not attempt to modify string literals</a:t>
            </a:r>
          </a:p>
          <a:p>
            <a:pPr lvl="0">
              <a:lnSpc>
                <a:spcPct val="120000"/>
              </a:lnSpc>
            </a:pPr>
            <a:r>
              <a:rPr lang="en-US" b="1" dirty="0"/>
              <a:t>STD-007-CPP — </a:t>
            </a:r>
            <a:r>
              <a:rPr lang="en-US" dirty="0"/>
              <a:t>Handle all exceptions</a:t>
            </a:r>
          </a:p>
          <a:p>
            <a:pPr lvl="0">
              <a:lnSpc>
                <a:spcPct val="120000"/>
              </a:lnSpc>
            </a:pPr>
            <a:r>
              <a:rPr lang="en-US" b="1" dirty="0"/>
              <a:t>STD-010-CPP — </a:t>
            </a:r>
            <a:r>
              <a:rPr lang="en-US" dirty="0"/>
              <a:t>Write constructor member initializers in canonical order</a:t>
            </a:r>
          </a:p>
          <a:p>
            <a:pPr lvl="0">
              <a:lnSpc>
                <a:spcPct val="120000"/>
              </a:lnSpc>
            </a:pPr>
            <a:r>
              <a:rPr lang="en-US" b="1" dirty="0"/>
              <a:t>STD-002-CPP — </a:t>
            </a:r>
            <a:r>
              <a:rPr lang="en-US" dirty="0"/>
              <a:t>Do not cast to an out-of-range enumeration value</a:t>
            </a:r>
          </a:p>
          <a:p>
            <a:pPr lvl="0">
              <a:lnSpc>
                <a:spcPct val="120000"/>
              </a:lnSpc>
            </a:pPr>
            <a:r>
              <a:rPr lang="en-US" b="1" dirty="0"/>
              <a:t>STD-006-CPP — </a:t>
            </a:r>
            <a:r>
              <a:rPr lang="en-US" dirty="0"/>
              <a:t>Use static assertions for constant expressions</a:t>
            </a:r>
          </a:p>
          <a:p>
            <a:pPr lvl="0">
              <a:lnSpc>
                <a:spcPct val="120000"/>
              </a:lnSpc>
            </a:pPr>
            <a:r>
              <a:rPr lang="en-US" b="1" dirty="0"/>
              <a:t>STD-009-CPP — </a:t>
            </a:r>
            <a:r>
              <a:rPr lang="en-US" dirty="0"/>
              <a:t>Close files when no longer needed</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69749F56-B9F1-5E0A-082E-E426802180E3}"/>
              </a:ext>
            </a:extLst>
          </p:cNvPr>
          <p:cNvSpPr txBox="1"/>
          <p:nvPr/>
        </p:nvSpPr>
        <p:spPr>
          <a:xfrm>
            <a:off x="6172200" y="1591407"/>
            <a:ext cx="5943600" cy="3170099"/>
          </a:xfrm>
          <a:prstGeom prst="rect">
            <a:avLst/>
          </a:prstGeom>
          <a:noFill/>
        </p:spPr>
        <p:txBody>
          <a:bodyPr wrap="square" rtlCol="0">
            <a:spAutoFit/>
          </a:bodyPr>
          <a:lstStyle/>
          <a:p>
            <a:r>
              <a:rPr lang="en-US" sz="2000" dirty="0">
                <a:solidFill>
                  <a:schemeClr val="lt1"/>
                </a:solidFill>
                <a:latin typeface="Century Gothic"/>
                <a:sym typeface="Century Gothic"/>
              </a:rPr>
              <a:t>This ranking system considers three factors from the Risk Assessment tables: Severity (impact of exploits like crashes or attacks), Likelihood (probability during development), and Remediation Cost (time and complexity to fix). The top standards (STD-003, 004, 005, 008) were chosen because they impact memory safety, input sanitization, and system stability, representing the greatest risk to Green Pace’s environment.</a:t>
            </a:r>
          </a:p>
        </p:txBody>
      </p:sp>
      <p:pic>
        <p:nvPicPr>
          <p:cNvPr id="5" name="Audio 4">
            <a:hlinkClick r:id="" action="ppaction://media"/>
            <a:extLst>
              <a:ext uri="{FF2B5EF4-FFF2-40B4-BE49-F238E27FC236}">
                <a16:creationId xmlns:a16="http://schemas.microsoft.com/office/drawing/2014/main" id="{C20F113B-7396-BCDC-4D04-9ED494833B0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75"/>
    </mc:Choice>
    <mc:Fallback>
      <p:transition spd="slow" advTm="26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62500" lnSpcReduction="20000"/>
          </a:bodyPr>
          <a:lstStyle/>
          <a:p>
            <a:pPr marL="114300" indent="0">
              <a:lnSpc>
                <a:spcPct val="120000"/>
              </a:lnSpc>
              <a:buNone/>
            </a:pPr>
            <a:r>
              <a:rPr lang="en-US" b="1" dirty="0"/>
              <a:t>Encryption at Rest:</a:t>
            </a:r>
            <a:endParaRPr lang="en-US" dirty="0"/>
          </a:p>
          <a:p>
            <a:pPr marL="114300" indent="0">
              <a:lnSpc>
                <a:spcPct val="120000"/>
              </a:lnSpc>
              <a:buNone/>
            </a:pPr>
            <a:r>
              <a:rPr lang="en-US" dirty="0"/>
              <a:t>Green Pace mandates that all sensitive data stored on servers, databases, backups, and local devices be encrypted using strong algorithms such as AES-256.</a:t>
            </a:r>
            <a:br>
              <a:rPr lang="en-US" dirty="0"/>
            </a:br>
            <a:r>
              <a:rPr lang="en-US" dirty="0"/>
              <a:t>This ensures the protection of confidential information in case of device loss, unauthorized physical access, or system breach. Full-disk or field-level encryption is required for all systems managing customer, operational, or environmental data.</a:t>
            </a:r>
          </a:p>
          <a:p>
            <a:pPr marL="114300" indent="0">
              <a:lnSpc>
                <a:spcPct val="120000"/>
              </a:lnSpc>
              <a:buNone/>
            </a:pPr>
            <a:r>
              <a:rPr lang="en-US" b="1" dirty="0"/>
              <a:t>Encryption in Flight:</a:t>
            </a:r>
          </a:p>
          <a:p>
            <a:pPr marL="114300" indent="0">
              <a:lnSpc>
                <a:spcPct val="120000"/>
              </a:lnSpc>
              <a:buNone/>
            </a:pPr>
            <a:r>
              <a:rPr lang="en-US" dirty="0"/>
              <a:t>All data transmitted over internal or external networks must be encrypted with TLS 1.2+ or higher protocols. This safeguards credentials, API traffic, configuration data, and user inputs from interception, tampering, or man-in-the-middle attacks. Every service-to-service call, user login, and system integration point must implement secure transport encryption.</a:t>
            </a:r>
          </a:p>
          <a:p>
            <a:pPr marL="114300" indent="0">
              <a:lnSpc>
                <a:spcPct val="120000"/>
              </a:lnSpc>
              <a:buNone/>
            </a:pPr>
            <a:r>
              <a:rPr lang="en-US" b="1" dirty="0"/>
              <a:t>Encryption in Use:</a:t>
            </a:r>
            <a:endParaRPr lang="en-US" dirty="0"/>
          </a:p>
          <a:p>
            <a:pPr marL="114300" indent="0">
              <a:lnSpc>
                <a:spcPct val="120000"/>
              </a:lnSpc>
              <a:buNone/>
            </a:pPr>
            <a:r>
              <a:rPr lang="en-US" dirty="0"/>
              <a:t>Sensitive data must stay protected during in-memory processing. Green Pace uses secure enclaves, memory protection controls, and just-in-time decryption to reduce exposure. Decrypted data should only exist for the shortest time needed, lowering risks from debugging tools, memory scraping, or insider threats.</a:t>
            </a:r>
          </a:p>
          <a:p>
            <a:pPr marL="0" lvl="0" indent="0" algn="l" rtl="0">
              <a:lnSpc>
                <a:spcPct val="120000"/>
              </a:lnSpc>
              <a:spcBef>
                <a:spcPts val="1000"/>
              </a:spcBef>
              <a:spcAft>
                <a:spcPts val="0"/>
              </a:spcAft>
              <a:buClr>
                <a:schemeClr val="lt1"/>
              </a:buClr>
              <a:buSzPts val="1600"/>
              <a:buNone/>
            </a:pPr>
            <a:endParaRPr sz="1600" dirty="0"/>
          </a:p>
          <a:p>
            <a:pPr marL="228600" lvl="0" indent="-88900" algn="l" rtl="0">
              <a:lnSpc>
                <a:spcPct val="12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BA7760B-78AA-FD0D-6E54-56B2EF8DC8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24"/>
    </mc:Choice>
    <mc:Fallback>
      <p:transition spd="slow" advTm="33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221325" y="1639229"/>
            <a:ext cx="11398246" cy="4950522"/>
          </a:xfrm>
          <a:prstGeom prst="rect">
            <a:avLst/>
          </a:prstGeom>
          <a:noFill/>
          <a:ln>
            <a:noFill/>
          </a:ln>
        </p:spPr>
        <p:txBody>
          <a:bodyPr spcFirstLastPara="1" wrap="square" lIns="91425" tIns="45700" rIns="91425" bIns="45700" anchor="t" anchorCtr="0">
            <a:normAutofit fontScale="70000" lnSpcReduction="20000"/>
          </a:bodyPr>
          <a:lstStyle/>
          <a:p>
            <a:r>
              <a:rPr lang="en-US" b="1" dirty="0"/>
              <a:t>Authentication</a:t>
            </a:r>
            <a:endParaRPr lang="en-US" dirty="0"/>
          </a:p>
          <a:p>
            <a:pPr lvl="1"/>
            <a:r>
              <a:rPr lang="en-US" dirty="0"/>
              <a:t>Green Pace verifies the identity of every user, device, and service before granting system access.</a:t>
            </a:r>
            <a:br>
              <a:rPr lang="en-US" dirty="0"/>
            </a:br>
            <a:r>
              <a:rPr lang="en-US" dirty="0"/>
              <a:t>The policy requires:</a:t>
            </a:r>
          </a:p>
          <a:p>
            <a:pPr lvl="1"/>
            <a:r>
              <a:rPr lang="en-US" dirty="0"/>
              <a:t>Multi-factor authentication (MFA)</a:t>
            </a:r>
          </a:p>
          <a:p>
            <a:pPr lvl="1"/>
            <a:r>
              <a:rPr lang="en-US" dirty="0"/>
              <a:t>Secure credential storage and rotation</a:t>
            </a:r>
          </a:p>
          <a:p>
            <a:pPr lvl="1"/>
            <a:r>
              <a:rPr lang="en-US" dirty="0"/>
              <a:t>Centralized identity and session management</a:t>
            </a:r>
          </a:p>
          <a:p>
            <a:pPr lvl="1"/>
            <a:r>
              <a:rPr lang="en-US" dirty="0"/>
              <a:t>Authentication protects systems from unauthorized access, impersonation attempts, and credential-based attacks.</a:t>
            </a:r>
          </a:p>
          <a:p>
            <a:r>
              <a:rPr lang="en-US" b="1" dirty="0"/>
              <a:t>Authorization</a:t>
            </a:r>
            <a:endParaRPr lang="en-US" dirty="0"/>
          </a:p>
          <a:p>
            <a:pPr lvl="1"/>
            <a:r>
              <a:rPr lang="en-US" dirty="0"/>
              <a:t>Authorization governs what authenticated users or services are allowed to do.</a:t>
            </a:r>
            <a:br>
              <a:rPr lang="en-US" dirty="0"/>
            </a:br>
            <a:r>
              <a:rPr lang="en-US" dirty="0"/>
              <a:t>Policies enforce:</a:t>
            </a:r>
          </a:p>
          <a:p>
            <a:pPr lvl="1"/>
            <a:r>
              <a:rPr lang="en-US" dirty="0"/>
              <a:t>Role-based and attribute-based access controls</a:t>
            </a:r>
          </a:p>
          <a:p>
            <a:pPr lvl="1"/>
            <a:r>
              <a:rPr lang="en-US" dirty="0"/>
              <a:t>Principle of least privilege</a:t>
            </a:r>
          </a:p>
          <a:p>
            <a:pPr lvl="1"/>
            <a:r>
              <a:rPr lang="en-US" dirty="0"/>
              <a:t>Formal approval for new permissions or access changes</a:t>
            </a:r>
          </a:p>
          <a:p>
            <a:pPr lvl="1"/>
            <a:r>
              <a:rPr lang="en-US" dirty="0"/>
              <a:t>This prevents privilege escalation, protects sensitive resources, and ensures users have only the access needed to perform their duties.</a:t>
            </a:r>
          </a:p>
          <a:p>
            <a:r>
              <a:rPr lang="en-US" b="1" dirty="0"/>
              <a:t>Accounting (Auditing)</a:t>
            </a:r>
            <a:endParaRPr lang="en-US" dirty="0"/>
          </a:p>
          <a:p>
            <a:pPr lvl="1"/>
            <a:r>
              <a:rPr lang="en-US" dirty="0"/>
              <a:t>All activities in Green Pace systems must be logged, monitored, and reviewed regularly.</a:t>
            </a:r>
            <a:br>
              <a:rPr lang="en-US" dirty="0"/>
            </a:br>
            <a:r>
              <a:rPr lang="en-US" dirty="0"/>
              <a:t>Accounting requires:</a:t>
            </a:r>
          </a:p>
          <a:p>
            <a:pPr lvl="1"/>
            <a:r>
              <a:rPr lang="en-US" dirty="0"/>
              <a:t>Tracking user logins</a:t>
            </a:r>
          </a:p>
          <a:p>
            <a:pPr lvl="1"/>
            <a:r>
              <a:rPr lang="en-US" dirty="0"/>
              <a:t>Recording changes to databases, files, and system configurations</a:t>
            </a:r>
          </a:p>
          <a:p>
            <a:pPr lvl="1"/>
            <a:r>
              <a:rPr lang="en-US" dirty="0"/>
              <a:t>Maintaining tamper-proof logs for forensic review</a:t>
            </a:r>
          </a:p>
          <a:p>
            <a:pPr lvl="1"/>
            <a:r>
              <a:rPr lang="en-US" dirty="0"/>
              <a:t>Accounting ensures traceability, compliance, incident detection, and accountability across the environment.</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186B47E-C810-A99C-0365-B25F5D9BAD5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141"/>
    </mc:Choice>
    <mc:Fallback>
      <p:transition spd="slow" advTm="38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661746"/>
            <a:ext cx="10820400" cy="4557014"/>
          </a:xfrm>
          <a:prstGeom prst="rect">
            <a:avLst/>
          </a:prstGeom>
          <a:noFill/>
          <a:ln>
            <a:noFill/>
          </a:ln>
        </p:spPr>
        <p:txBody>
          <a:bodyPr spcFirstLastPara="1" wrap="square" lIns="91425" tIns="45700" rIns="91425" bIns="45700" anchor="t" anchorCtr="0">
            <a:noAutofit/>
          </a:bodyPr>
          <a:lstStyle/>
          <a:p>
            <a:r>
              <a:rPr lang="en-US" b="1" dirty="0"/>
              <a:t>Vulnerability under test:</a:t>
            </a:r>
            <a:r>
              <a:rPr lang="en-US" dirty="0"/>
              <a:t> STD-008-CPP – Guarantee valid container indices and iterators.</a:t>
            </a:r>
          </a:p>
          <a:p>
            <a:r>
              <a:rPr lang="en-US" b="1" dirty="0"/>
              <a:t>Risk:</a:t>
            </a:r>
            <a:r>
              <a:rPr lang="en-US" dirty="0"/>
              <a:t> Out-of-bounds access can cause buffer overflows, data corruption, or crashes.</a:t>
            </a:r>
          </a:p>
          <a:p>
            <a:r>
              <a:rPr lang="en-US" b="1" dirty="0"/>
              <a:t>Function under test:</a:t>
            </a:r>
            <a:br>
              <a:rPr lang="en-US" dirty="0"/>
            </a:br>
            <a:r>
              <a:rPr lang="en-US" dirty="0"/>
              <a:t>bool </a:t>
            </a:r>
            <a:r>
              <a:rPr lang="en-US" dirty="0" err="1"/>
              <a:t>safe_insert_in_table</a:t>
            </a:r>
            <a:r>
              <a:rPr lang="en-US" dirty="0"/>
              <a:t>(std::vector&lt;int&gt;&amp; table, </a:t>
            </a:r>
            <a:r>
              <a:rPr lang="en-US" dirty="0" err="1"/>
              <a:t>size_t</a:t>
            </a:r>
            <a:r>
              <a:rPr lang="en-US" dirty="0"/>
              <a:t> pos, int value);</a:t>
            </a:r>
          </a:p>
          <a:p>
            <a:r>
              <a:rPr lang="en-US" b="1" dirty="0"/>
              <a:t>Unit test goal:</a:t>
            </a:r>
            <a:endParaRPr lang="en-US" dirty="0"/>
          </a:p>
          <a:p>
            <a:pPr lvl="0"/>
            <a:r>
              <a:rPr lang="en-US" dirty="0"/>
              <a:t>Confirm that valid indices are written successfully.</a:t>
            </a:r>
          </a:p>
          <a:p>
            <a:pPr lvl="0"/>
            <a:r>
              <a:rPr lang="en-US" dirty="0"/>
              <a:t>Confirm invalid indices are rejected safely without corrupting memory.</a:t>
            </a:r>
          </a:p>
          <a:p>
            <a:r>
              <a:rPr lang="en-US" b="1" dirty="0"/>
              <a:t>Framework:</a:t>
            </a:r>
            <a:r>
              <a:rPr lang="en-US" dirty="0"/>
              <a:t> Visual Studio C++ unit testing with Google Test</a:t>
            </a:r>
          </a:p>
          <a:p>
            <a:r>
              <a:rPr lang="en-US" dirty="0"/>
              <a:t> </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E5E744D-7E73-3480-FC12-E0679DCC366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759"/>
    </mc:Choice>
    <mc:Fallback>
      <p:transition spd="slow" advTm="29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A9FDC588-4E82-356B-2D1E-77923CAF91CB}"/>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0CBC3BD-BA36-202B-DB71-80EA2C8685BF}"/>
              </a:ext>
            </a:extLst>
          </p:cNvPr>
          <p:cNvSpPr txBox="1">
            <a:spLocks noGrp="1"/>
          </p:cNvSpPr>
          <p:nvPr>
            <p:ph type="title"/>
          </p:nvPr>
        </p:nvSpPr>
        <p:spPr>
          <a:xfrm>
            <a:off x="413238" y="764373"/>
            <a:ext cx="11092962" cy="1293000"/>
          </a:xfrm>
          <a:prstGeom prst="rect">
            <a:avLst/>
          </a:prstGeom>
          <a:noFill/>
          <a:ln>
            <a:noFill/>
          </a:ln>
        </p:spPr>
        <p:txBody>
          <a:bodyPr spcFirstLastPara="1" wrap="square" lIns="91425" tIns="45700" rIns="91425" bIns="45700" anchor="ctr" anchorCtr="0">
            <a:noAutofit/>
          </a:bodyPr>
          <a:lstStyle/>
          <a:p>
            <a:pPr lvl="0"/>
            <a:r>
              <a:rPr lang="en-US" dirty="0"/>
              <a:t>Unit Test 1: </a:t>
            </a:r>
            <a:r>
              <a:rPr lang="en-US" sz="2800" dirty="0"/>
              <a:t>Does the function insert a value correctly when the index is valid? </a:t>
            </a:r>
            <a:endParaRPr sz="2800" dirty="0"/>
          </a:p>
        </p:txBody>
      </p:sp>
      <p:pic>
        <p:nvPicPr>
          <p:cNvPr id="197" name="Google Shape;197;g9504e29505_0_0" descr="Green Pace logo">
            <a:extLst>
              <a:ext uri="{FF2B5EF4-FFF2-40B4-BE49-F238E27FC236}">
                <a16:creationId xmlns:a16="http://schemas.microsoft.com/office/drawing/2014/main" id="{21D4DC13-3938-2847-A057-C07F8196CB9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0D3BE51B-E0ED-68F7-E28C-3246946BD7AA}"/>
              </a:ext>
            </a:extLst>
          </p:cNvPr>
          <p:cNvPicPr>
            <a:picLocks noChangeAspect="1"/>
          </p:cNvPicPr>
          <p:nvPr/>
        </p:nvPicPr>
        <p:blipFill>
          <a:blip r:embed="rId7"/>
          <a:stretch>
            <a:fillRect/>
          </a:stretch>
        </p:blipFill>
        <p:spPr>
          <a:xfrm>
            <a:off x="966502" y="2552577"/>
            <a:ext cx="4086795" cy="1752845"/>
          </a:xfrm>
          <a:prstGeom prst="rect">
            <a:avLst/>
          </a:prstGeom>
        </p:spPr>
      </p:pic>
      <p:pic>
        <p:nvPicPr>
          <p:cNvPr id="7" name="Picture 6">
            <a:extLst>
              <a:ext uri="{FF2B5EF4-FFF2-40B4-BE49-F238E27FC236}">
                <a16:creationId xmlns:a16="http://schemas.microsoft.com/office/drawing/2014/main" id="{76FBC1DD-B36C-E01B-68B2-0F84D6DA834F}"/>
              </a:ext>
            </a:extLst>
          </p:cNvPr>
          <p:cNvPicPr>
            <a:picLocks noChangeAspect="1"/>
          </p:cNvPicPr>
          <p:nvPr/>
        </p:nvPicPr>
        <p:blipFill>
          <a:blip r:embed="rId8"/>
          <a:stretch>
            <a:fillRect/>
          </a:stretch>
        </p:blipFill>
        <p:spPr>
          <a:xfrm>
            <a:off x="5358750" y="3228946"/>
            <a:ext cx="5725324" cy="400106"/>
          </a:xfrm>
          <a:prstGeom prst="rect">
            <a:avLst/>
          </a:prstGeom>
        </p:spPr>
      </p:pic>
      <p:sp>
        <p:nvSpPr>
          <p:cNvPr id="8" name="TextBox 7">
            <a:extLst>
              <a:ext uri="{FF2B5EF4-FFF2-40B4-BE49-F238E27FC236}">
                <a16:creationId xmlns:a16="http://schemas.microsoft.com/office/drawing/2014/main" id="{A2CF6AED-99EE-320B-E0AB-2623EBF8996C}"/>
              </a:ext>
            </a:extLst>
          </p:cNvPr>
          <p:cNvSpPr txBox="1"/>
          <p:nvPr/>
        </p:nvSpPr>
        <p:spPr>
          <a:xfrm>
            <a:off x="413238" y="4844562"/>
            <a:ext cx="10670836" cy="1323439"/>
          </a:xfrm>
          <a:prstGeom prst="rect">
            <a:avLst/>
          </a:prstGeom>
          <a:noFill/>
        </p:spPr>
        <p:txBody>
          <a:bodyPr wrap="square" rtlCol="0">
            <a:spAutoFit/>
          </a:bodyPr>
          <a:lstStyle/>
          <a:p>
            <a:r>
              <a:rPr lang="en-US" sz="1600" dirty="0">
                <a:solidFill>
                  <a:schemeClr val="lt1"/>
                </a:solidFill>
                <a:latin typeface="Century Gothic"/>
                <a:sym typeface="Century Gothic"/>
              </a:rPr>
              <a:t>This positive test verifies that the </a:t>
            </a:r>
            <a:r>
              <a:rPr lang="en-US" sz="1600" dirty="0" err="1">
                <a:solidFill>
                  <a:schemeClr val="lt1"/>
                </a:solidFill>
                <a:latin typeface="Century Gothic"/>
                <a:sym typeface="Century Gothic"/>
              </a:rPr>
              <a:t>safe_insert_in_table</a:t>
            </a:r>
            <a:r>
              <a:rPr lang="en-US" sz="1600" dirty="0">
                <a:solidFill>
                  <a:schemeClr val="lt1"/>
                </a:solidFill>
                <a:latin typeface="Century Gothic"/>
                <a:sym typeface="Century Gothic"/>
              </a:rPr>
              <a:t> function behaves correctly when supplied with a valid index. The test initializes a vector with three elements, attempts to insert a value at a valid position, and confirms that the function returns true and updates the vector as expected. This demonstrates compliant behavior under STD-008-CPP by ensuring that container access remains within valid bounds and does not cause memory corruption or undefined behavior</a:t>
            </a:r>
          </a:p>
        </p:txBody>
      </p:sp>
      <p:pic>
        <p:nvPicPr>
          <p:cNvPr id="3" name="Audio 2">
            <a:hlinkClick r:id="" action="ppaction://media"/>
            <a:extLst>
              <a:ext uri="{FF2B5EF4-FFF2-40B4-BE49-F238E27FC236}">
                <a16:creationId xmlns:a16="http://schemas.microsoft.com/office/drawing/2014/main" id="{02BDF0E7-00E0-DBE0-F56C-D5C896ADC8B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45634346"/>
      </p:ext>
    </p:extLst>
  </p:cSld>
  <p:clrMapOvr>
    <a:masterClrMapping/>
  </p:clrMapOvr>
  <mc:AlternateContent xmlns:mc="http://schemas.openxmlformats.org/markup-compatibility/2006">
    <mc:Choice xmlns:p14="http://schemas.microsoft.com/office/powerpoint/2010/main" Requires="p14">
      <p:transition spd="slow" p14:dur="2000" advTm="14136"/>
    </mc:Choice>
    <mc:Fallback>
      <p:transition spd="slow" advTm="14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329</TotalTime>
  <Words>2349</Words>
  <Application>Microsoft Office PowerPoint</Application>
  <PresentationFormat>Widescreen</PresentationFormat>
  <Paragraphs>177</Paragraphs>
  <Slides>19</Slides>
  <Notes>19</Notes>
  <HiddenSlides>0</HiddenSlides>
  <MMClips>19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 1: Does the function insert a value correctly when the index is valid? </vt:lpstr>
      <vt:lpstr>Unit Test 2: Does the function safely reject insertion when the index is out of range?</vt:lpstr>
      <vt:lpstr>Unit Test 3: Does the function prevent insertion when the index equals the container size?</vt:lpstr>
      <vt:lpstr>Unit Test 4: Does the function prevent insertion when the index equals the container size?</vt:lpstr>
      <vt:lpstr>Unit Test 5: Does the function behave correctly across multiple sequential insert attempts?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Dexter Melton</cp:lastModifiedBy>
  <cp:revision>4</cp:revision>
  <dcterms:created xsi:type="dcterms:W3CDTF">2020-08-19T17:59:24Z</dcterms:created>
  <dcterms:modified xsi:type="dcterms:W3CDTF">2025-12-12T17:34:29Z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